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0" r:id="rId2"/>
  </p:sldMasterIdLst>
  <p:notesMasterIdLst>
    <p:notesMasterId r:id="rId4"/>
  </p:notesMasterIdLst>
  <p:sldIdLst>
    <p:sldId id="256" r:id="rId3"/>
  </p:sldIdLst>
  <p:sldSz cx="9906000" cy="6858000" type="A4"/>
  <p:notesSz cx="6858000" cy="9144000"/>
  <p:defaultTextStyle>
    <a:defPPr>
      <a:defRPr lang="ko-KR"/>
    </a:defPPr>
    <a:lvl1pPr marL="0" algn="l" defTabSz="663123" rtl="0" eaLnBrk="1" latinLnBrk="1" hangingPunct="1">
      <a:defRPr sz="1305" kern="1200">
        <a:solidFill>
          <a:schemeClr val="tx1"/>
        </a:solidFill>
        <a:latin typeface="+mn-lt"/>
        <a:ea typeface="+mn-ea"/>
        <a:cs typeface="+mn-cs"/>
      </a:defRPr>
    </a:lvl1pPr>
    <a:lvl2pPr marL="331561" algn="l" defTabSz="663123" rtl="0" eaLnBrk="1" latinLnBrk="1" hangingPunct="1">
      <a:defRPr sz="1305" kern="1200">
        <a:solidFill>
          <a:schemeClr val="tx1"/>
        </a:solidFill>
        <a:latin typeface="+mn-lt"/>
        <a:ea typeface="+mn-ea"/>
        <a:cs typeface="+mn-cs"/>
      </a:defRPr>
    </a:lvl2pPr>
    <a:lvl3pPr marL="663123" algn="l" defTabSz="663123" rtl="0" eaLnBrk="1" latinLnBrk="1" hangingPunct="1">
      <a:defRPr sz="1305" kern="1200">
        <a:solidFill>
          <a:schemeClr val="tx1"/>
        </a:solidFill>
        <a:latin typeface="+mn-lt"/>
        <a:ea typeface="+mn-ea"/>
        <a:cs typeface="+mn-cs"/>
      </a:defRPr>
    </a:lvl3pPr>
    <a:lvl4pPr marL="994684" algn="l" defTabSz="663123" rtl="0" eaLnBrk="1" latinLnBrk="1" hangingPunct="1">
      <a:defRPr sz="1305" kern="1200">
        <a:solidFill>
          <a:schemeClr val="tx1"/>
        </a:solidFill>
        <a:latin typeface="+mn-lt"/>
        <a:ea typeface="+mn-ea"/>
        <a:cs typeface="+mn-cs"/>
      </a:defRPr>
    </a:lvl4pPr>
    <a:lvl5pPr marL="1326246" algn="l" defTabSz="663123" rtl="0" eaLnBrk="1" latinLnBrk="1" hangingPunct="1">
      <a:defRPr sz="1305" kern="1200">
        <a:solidFill>
          <a:schemeClr val="tx1"/>
        </a:solidFill>
        <a:latin typeface="+mn-lt"/>
        <a:ea typeface="+mn-ea"/>
        <a:cs typeface="+mn-cs"/>
      </a:defRPr>
    </a:lvl5pPr>
    <a:lvl6pPr marL="1657807" algn="l" defTabSz="663123" rtl="0" eaLnBrk="1" latinLnBrk="1" hangingPunct="1">
      <a:defRPr sz="1305" kern="1200">
        <a:solidFill>
          <a:schemeClr val="tx1"/>
        </a:solidFill>
        <a:latin typeface="+mn-lt"/>
        <a:ea typeface="+mn-ea"/>
        <a:cs typeface="+mn-cs"/>
      </a:defRPr>
    </a:lvl6pPr>
    <a:lvl7pPr marL="1989369" algn="l" defTabSz="663123" rtl="0" eaLnBrk="1" latinLnBrk="1" hangingPunct="1">
      <a:defRPr sz="1305" kern="1200">
        <a:solidFill>
          <a:schemeClr val="tx1"/>
        </a:solidFill>
        <a:latin typeface="+mn-lt"/>
        <a:ea typeface="+mn-ea"/>
        <a:cs typeface="+mn-cs"/>
      </a:defRPr>
    </a:lvl7pPr>
    <a:lvl8pPr marL="2320930" algn="l" defTabSz="663123" rtl="0" eaLnBrk="1" latinLnBrk="1" hangingPunct="1">
      <a:defRPr sz="1305" kern="1200">
        <a:solidFill>
          <a:schemeClr val="tx1"/>
        </a:solidFill>
        <a:latin typeface="+mn-lt"/>
        <a:ea typeface="+mn-ea"/>
        <a:cs typeface="+mn-cs"/>
      </a:defRPr>
    </a:lvl8pPr>
    <a:lvl9pPr marL="2652492" algn="l" defTabSz="663123" rtl="0" eaLnBrk="1" latinLnBrk="1" hangingPunct="1">
      <a:defRPr sz="130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1272A4"/>
    <a:srgbClr val="E9F8FF"/>
    <a:srgbClr val="7CC0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527FE2-56CF-4B6A-9CC3-B12B7116F80C}" type="datetimeFigureOut">
              <a:rPr lang="ko-KR" altLang="en-US" smtClean="0"/>
              <a:t>2026-08-24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45ABFD-D839-4E52-8BB0-541B993DB5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728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63123" rtl="0" eaLnBrk="1" latinLnBrk="1" hangingPunct="1">
      <a:defRPr sz="870" kern="1200">
        <a:solidFill>
          <a:schemeClr val="tx1"/>
        </a:solidFill>
        <a:latin typeface="+mn-lt"/>
        <a:ea typeface="+mn-ea"/>
        <a:cs typeface="+mn-cs"/>
      </a:defRPr>
    </a:lvl1pPr>
    <a:lvl2pPr marL="331561" algn="l" defTabSz="663123" rtl="0" eaLnBrk="1" latinLnBrk="1" hangingPunct="1">
      <a:defRPr sz="870" kern="1200">
        <a:solidFill>
          <a:schemeClr val="tx1"/>
        </a:solidFill>
        <a:latin typeface="+mn-lt"/>
        <a:ea typeface="+mn-ea"/>
        <a:cs typeface="+mn-cs"/>
      </a:defRPr>
    </a:lvl2pPr>
    <a:lvl3pPr marL="663123" algn="l" defTabSz="663123" rtl="0" eaLnBrk="1" latinLnBrk="1" hangingPunct="1">
      <a:defRPr sz="870" kern="1200">
        <a:solidFill>
          <a:schemeClr val="tx1"/>
        </a:solidFill>
        <a:latin typeface="+mn-lt"/>
        <a:ea typeface="+mn-ea"/>
        <a:cs typeface="+mn-cs"/>
      </a:defRPr>
    </a:lvl3pPr>
    <a:lvl4pPr marL="994684" algn="l" defTabSz="663123" rtl="0" eaLnBrk="1" latinLnBrk="1" hangingPunct="1">
      <a:defRPr sz="870" kern="1200">
        <a:solidFill>
          <a:schemeClr val="tx1"/>
        </a:solidFill>
        <a:latin typeface="+mn-lt"/>
        <a:ea typeface="+mn-ea"/>
        <a:cs typeface="+mn-cs"/>
      </a:defRPr>
    </a:lvl4pPr>
    <a:lvl5pPr marL="1326246" algn="l" defTabSz="663123" rtl="0" eaLnBrk="1" latinLnBrk="1" hangingPunct="1">
      <a:defRPr sz="870" kern="1200">
        <a:solidFill>
          <a:schemeClr val="tx1"/>
        </a:solidFill>
        <a:latin typeface="+mn-lt"/>
        <a:ea typeface="+mn-ea"/>
        <a:cs typeface="+mn-cs"/>
      </a:defRPr>
    </a:lvl5pPr>
    <a:lvl6pPr marL="1657807" algn="l" defTabSz="663123" rtl="0" eaLnBrk="1" latinLnBrk="1" hangingPunct="1">
      <a:defRPr sz="870" kern="1200">
        <a:solidFill>
          <a:schemeClr val="tx1"/>
        </a:solidFill>
        <a:latin typeface="+mn-lt"/>
        <a:ea typeface="+mn-ea"/>
        <a:cs typeface="+mn-cs"/>
      </a:defRPr>
    </a:lvl6pPr>
    <a:lvl7pPr marL="1989369" algn="l" defTabSz="663123" rtl="0" eaLnBrk="1" latinLnBrk="1" hangingPunct="1">
      <a:defRPr sz="870" kern="1200">
        <a:solidFill>
          <a:schemeClr val="tx1"/>
        </a:solidFill>
        <a:latin typeface="+mn-lt"/>
        <a:ea typeface="+mn-ea"/>
        <a:cs typeface="+mn-cs"/>
      </a:defRPr>
    </a:lvl7pPr>
    <a:lvl8pPr marL="2320930" algn="l" defTabSz="663123" rtl="0" eaLnBrk="1" latinLnBrk="1" hangingPunct="1">
      <a:defRPr sz="870" kern="1200">
        <a:solidFill>
          <a:schemeClr val="tx1"/>
        </a:solidFill>
        <a:latin typeface="+mn-lt"/>
        <a:ea typeface="+mn-ea"/>
        <a:cs typeface="+mn-cs"/>
      </a:defRPr>
    </a:lvl8pPr>
    <a:lvl9pPr marL="2652492" algn="l" defTabSz="663123" rtl="0" eaLnBrk="1" latinLnBrk="1" hangingPunct="1">
      <a:defRPr sz="87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VPPT-A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6326"/>
          </a:xfrm>
          <a:prstGeom prst="rect">
            <a:avLst/>
          </a:prstGeom>
        </p:spPr>
      </p:pic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843587" y="2232148"/>
            <a:ext cx="10791480" cy="1337161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8089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Head Title Goes Here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 hasCustomPrompt="1"/>
          </p:nvPr>
        </p:nvSpPr>
        <p:spPr>
          <a:xfrm>
            <a:off x="843590" y="2777409"/>
            <a:ext cx="5570371" cy="803618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4622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  <p:sp>
        <p:nvSpPr>
          <p:cNvPr id="11" name="텍스트 개체 틀 10"/>
          <p:cNvSpPr>
            <a:spLocks noGrp="1"/>
          </p:cNvSpPr>
          <p:nvPr>
            <p:ph type="body" sz="quarter" idx="14" hasCustomPrompt="1"/>
          </p:nvPr>
        </p:nvSpPr>
        <p:spPr>
          <a:xfrm>
            <a:off x="843589" y="3779096"/>
            <a:ext cx="2777427" cy="625877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3467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20YY.MM.DD</a:t>
            </a:r>
            <a:endParaRPr lang="ko-KR" altLang="en-US" dirty="0"/>
          </a:p>
        </p:txBody>
      </p:sp>
      <p:sp>
        <p:nvSpPr>
          <p:cNvPr id="12" name="텍스트 개체 틀 10"/>
          <p:cNvSpPr>
            <a:spLocks noGrp="1"/>
          </p:cNvSpPr>
          <p:nvPr>
            <p:ph type="body" sz="quarter" idx="15" hasCustomPrompt="1"/>
          </p:nvPr>
        </p:nvSpPr>
        <p:spPr>
          <a:xfrm>
            <a:off x="843589" y="4044806"/>
            <a:ext cx="2949846" cy="625877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3467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Name / Dept.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5088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posco_ppt-format(verticla)_index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848431" y="537431"/>
            <a:ext cx="1979516" cy="625877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3467">
                <a:solidFill>
                  <a:srgbClr val="09507D"/>
                </a:solidFill>
              </a:defRPr>
            </a:lvl1pPr>
            <a:lvl2pPr marL="880516" indent="0">
              <a:buNone/>
              <a:defRPr/>
            </a:lvl2pPr>
            <a:lvl3pPr marL="1761033" indent="0">
              <a:buNone/>
              <a:defRPr/>
            </a:lvl3pPr>
            <a:lvl4pPr marL="2641549" indent="0">
              <a:buNone/>
              <a:defRPr/>
            </a:lvl4pPr>
            <a:lvl5pPr marL="3522065" indent="0">
              <a:buNone/>
              <a:defRPr/>
            </a:lvl5pPr>
          </a:lstStyle>
          <a:p>
            <a:pPr lvl="0"/>
            <a:r>
              <a:rPr lang="en-US" altLang="ko-KR" dirty="0"/>
              <a:t>Contents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 hasCustomPrompt="1"/>
          </p:nvPr>
        </p:nvSpPr>
        <p:spPr>
          <a:xfrm>
            <a:off x="848435" y="1784689"/>
            <a:ext cx="8260851" cy="1159228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6933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384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osco_ppt-format(verticla)_inside-A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텍스트 개체 틀 5"/>
          <p:cNvSpPr>
            <a:spLocks noGrp="1"/>
          </p:cNvSpPr>
          <p:nvPr>
            <p:ph type="body" sz="quarter" idx="10" hasCustomPrompt="1"/>
          </p:nvPr>
        </p:nvSpPr>
        <p:spPr>
          <a:xfrm>
            <a:off x="272875" y="60240"/>
            <a:ext cx="5832366" cy="803618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4622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0192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osco_ppt-format(verticla)_inside-B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텍스트 개체 틀 5"/>
          <p:cNvSpPr>
            <a:spLocks noGrp="1"/>
          </p:cNvSpPr>
          <p:nvPr>
            <p:ph type="body" sz="quarter" idx="10" hasCustomPrompt="1"/>
          </p:nvPr>
        </p:nvSpPr>
        <p:spPr>
          <a:xfrm>
            <a:off x="272874" y="60239"/>
            <a:ext cx="9360254" cy="80361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4622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888859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3CCC169C-C523-1B45-9A93-5CD532AD75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7"/>
            <a:ext cx="9906000" cy="6856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257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osco_ppt-format(verticla)_inside-A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3201"/>
            </a:lvl1pPr>
            <a:lvl2pPr marL="609586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6" indent="0" algn="ctr">
              <a:buNone/>
              <a:defRPr sz="2134"/>
            </a:lvl4pPr>
            <a:lvl5pPr marL="2438340" indent="0" algn="ctr">
              <a:buNone/>
              <a:defRPr sz="2134"/>
            </a:lvl5pPr>
            <a:lvl6pPr marL="3047925" indent="0" algn="ctr">
              <a:buNone/>
              <a:defRPr sz="2134"/>
            </a:lvl6pPr>
            <a:lvl7pPr marL="3657509" indent="0" algn="ctr">
              <a:buNone/>
              <a:defRPr sz="2134"/>
            </a:lvl7pPr>
            <a:lvl8pPr marL="4267095" indent="0" algn="ctr">
              <a:buNone/>
              <a:defRPr sz="2134"/>
            </a:lvl8pPr>
            <a:lvl9pPr marL="4876679" indent="0" algn="ctr">
              <a:buNone/>
              <a:defRPr sz="2134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F0B2-DC44-4D7F-B9BC-23EB46679998}" type="datetimeFigureOut">
              <a:rPr lang="ko-KR" altLang="en-US" smtClean="0"/>
              <a:t>2026-08-24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5F6E0-E4C1-4D32-8605-C37E4FBD9F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2797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VPPT-A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6326"/>
          </a:xfrm>
          <a:prstGeom prst="rect">
            <a:avLst/>
          </a:prstGeom>
        </p:spPr>
      </p:pic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843587" y="2232148"/>
            <a:ext cx="9967922" cy="1241430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7467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Head Title Goes Here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 hasCustomPrompt="1"/>
          </p:nvPr>
        </p:nvSpPr>
        <p:spPr>
          <a:xfrm>
            <a:off x="843589" y="2777408"/>
            <a:ext cx="5155835" cy="748795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4266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  <p:sp>
        <p:nvSpPr>
          <p:cNvPr id="11" name="텍스트 개체 틀 10"/>
          <p:cNvSpPr>
            <a:spLocks noGrp="1"/>
          </p:cNvSpPr>
          <p:nvPr>
            <p:ph type="body" sz="quarter" idx="14" hasCustomPrompt="1"/>
          </p:nvPr>
        </p:nvSpPr>
        <p:spPr>
          <a:xfrm>
            <a:off x="843590" y="3779096"/>
            <a:ext cx="2578911" cy="584904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3201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20YY.MM.DD</a:t>
            </a:r>
            <a:endParaRPr lang="ko-KR" altLang="en-US" dirty="0"/>
          </a:p>
        </p:txBody>
      </p:sp>
      <p:sp>
        <p:nvSpPr>
          <p:cNvPr id="12" name="텍스트 개체 틀 10"/>
          <p:cNvSpPr>
            <a:spLocks noGrp="1"/>
          </p:cNvSpPr>
          <p:nvPr>
            <p:ph type="body" sz="quarter" idx="15" hasCustomPrompt="1"/>
          </p:nvPr>
        </p:nvSpPr>
        <p:spPr>
          <a:xfrm>
            <a:off x="843589" y="4044805"/>
            <a:ext cx="2735044" cy="584904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320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Name / Dept.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9884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posco_ppt-format(verticla)_index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848431" y="537431"/>
            <a:ext cx="1841979" cy="584904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3201">
                <a:solidFill>
                  <a:srgbClr val="09507D"/>
                </a:solidFill>
              </a:defRPr>
            </a:lvl1pPr>
            <a:lvl2pPr marL="812809" indent="0">
              <a:buNone/>
              <a:defRPr/>
            </a:lvl2pPr>
            <a:lvl3pPr marL="1625619" indent="0">
              <a:buNone/>
              <a:defRPr/>
            </a:lvl3pPr>
            <a:lvl4pPr marL="2438428" indent="0">
              <a:buNone/>
              <a:defRPr/>
            </a:lvl4pPr>
            <a:lvl5pPr marL="3251237" indent="0">
              <a:buNone/>
              <a:defRPr/>
            </a:lvl5pPr>
          </a:lstStyle>
          <a:p>
            <a:pPr lvl="0"/>
            <a:r>
              <a:rPr lang="en-US" altLang="ko-KR" dirty="0"/>
              <a:t>Contents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 hasCustomPrompt="1"/>
          </p:nvPr>
        </p:nvSpPr>
        <p:spPr>
          <a:xfrm>
            <a:off x="848434" y="1784688"/>
            <a:ext cx="7643054" cy="1077218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6400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1224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osco_ppt-format(verticla)_inside-A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텍스트 개체 틀 5"/>
          <p:cNvSpPr>
            <a:spLocks noGrp="1"/>
          </p:cNvSpPr>
          <p:nvPr>
            <p:ph type="body" sz="quarter" idx="10" hasCustomPrompt="1"/>
          </p:nvPr>
        </p:nvSpPr>
        <p:spPr>
          <a:xfrm>
            <a:off x="272874" y="60239"/>
            <a:ext cx="5402954" cy="748795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4266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99217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osco_ppt-format(verticla)_inside-B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텍스트 개체 틀 5"/>
          <p:cNvSpPr>
            <a:spLocks noGrp="1"/>
          </p:cNvSpPr>
          <p:nvPr>
            <p:ph type="body" sz="quarter" idx="10" hasCustomPrompt="1"/>
          </p:nvPr>
        </p:nvSpPr>
        <p:spPr>
          <a:xfrm>
            <a:off x="272874" y="60239"/>
            <a:ext cx="9360254" cy="74879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4266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842023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3183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5" r:id="rId6"/>
  </p:sldLayoutIdLst>
  <p:txStyles>
    <p:titleStyle>
      <a:lvl1pPr algn="ctr" defTabSz="1761033" rtl="0" eaLnBrk="1" latinLnBrk="1" hangingPunct="1">
        <a:spcBef>
          <a:spcPct val="0"/>
        </a:spcBef>
        <a:buNone/>
        <a:defRPr sz="847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60387" indent="-660387" algn="l" defTabSz="1761033" rtl="0" eaLnBrk="1" latinLnBrk="1" hangingPunct="1">
        <a:spcBef>
          <a:spcPct val="20000"/>
        </a:spcBef>
        <a:buFont typeface="Arial" pitchFamily="34" charset="0"/>
        <a:buChar char="•"/>
        <a:defRPr sz="6163" kern="1200">
          <a:solidFill>
            <a:schemeClr val="tx1"/>
          </a:solidFill>
          <a:latin typeface="+mn-lt"/>
          <a:ea typeface="+mn-ea"/>
          <a:cs typeface="+mn-cs"/>
        </a:defRPr>
      </a:lvl1pPr>
      <a:lvl2pPr marL="1430840" indent="-550324" algn="l" defTabSz="1761033" rtl="0" eaLnBrk="1" latinLnBrk="1" hangingPunct="1">
        <a:spcBef>
          <a:spcPct val="20000"/>
        </a:spcBef>
        <a:buFont typeface="Arial" pitchFamily="34" charset="0"/>
        <a:buChar char="–"/>
        <a:defRPr sz="5393" kern="1200">
          <a:solidFill>
            <a:schemeClr val="tx1"/>
          </a:solidFill>
          <a:latin typeface="+mn-lt"/>
          <a:ea typeface="+mn-ea"/>
          <a:cs typeface="+mn-cs"/>
        </a:defRPr>
      </a:lvl2pPr>
      <a:lvl3pPr marL="2201290" indent="-440259" algn="l" defTabSz="1761033" rtl="0" eaLnBrk="1" latinLnBrk="1" hangingPunct="1">
        <a:spcBef>
          <a:spcPct val="20000"/>
        </a:spcBef>
        <a:buFont typeface="Arial" pitchFamily="34" charset="0"/>
        <a:buChar char="•"/>
        <a:defRPr sz="4622" kern="1200">
          <a:solidFill>
            <a:schemeClr val="tx1"/>
          </a:solidFill>
          <a:latin typeface="+mn-lt"/>
          <a:ea typeface="+mn-ea"/>
          <a:cs typeface="+mn-cs"/>
        </a:defRPr>
      </a:lvl3pPr>
      <a:lvl4pPr marL="3081808" indent="-440259" algn="l" defTabSz="1761033" rtl="0" eaLnBrk="1" latinLnBrk="1" hangingPunct="1">
        <a:spcBef>
          <a:spcPct val="20000"/>
        </a:spcBef>
        <a:buFont typeface="Arial" pitchFamily="34" charset="0"/>
        <a:buChar char="–"/>
        <a:defRPr sz="3852" kern="1200">
          <a:solidFill>
            <a:schemeClr val="tx1"/>
          </a:solidFill>
          <a:latin typeface="+mn-lt"/>
          <a:ea typeface="+mn-ea"/>
          <a:cs typeface="+mn-cs"/>
        </a:defRPr>
      </a:lvl4pPr>
      <a:lvl5pPr marL="3962324" indent="-440259" algn="l" defTabSz="1761033" rtl="0" eaLnBrk="1" latinLnBrk="1" hangingPunct="1">
        <a:spcBef>
          <a:spcPct val="20000"/>
        </a:spcBef>
        <a:buFont typeface="Arial" pitchFamily="34" charset="0"/>
        <a:buChar char="»"/>
        <a:defRPr sz="3852" kern="1200">
          <a:solidFill>
            <a:schemeClr val="tx1"/>
          </a:solidFill>
          <a:latin typeface="+mn-lt"/>
          <a:ea typeface="+mn-ea"/>
          <a:cs typeface="+mn-cs"/>
        </a:defRPr>
      </a:lvl5pPr>
      <a:lvl6pPr marL="4842839" indent="-440259" algn="l" defTabSz="1761033" rtl="0" eaLnBrk="1" latinLnBrk="1" hangingPunct="1">
        <a:spcBef>
          <a:spcPct val="20000"/>
        </a:spcBef>
        <a:buFont typeface="Arial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6pPr>
      <a:lvl7pPr marL="5723357" indent="-440259" algn="l" defTabSz="1761033" rtl="0" eaLnBrk="1" latinLnBrk="1" hangingPunct="1">
        <a:spcBef>
          <a:spcPct val="20000"/>
        </a:spcBef>
        <a:buFont typeface="Arial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7pPr>
      <a:lvl8pPr marL="6603873" indent="-440259" algn="l" defTabSz="1761033" rtl="0" eaLnBrk="1" latinLnBrk="1" hangingPunct="1">
        <a:spcBef>
          <a:spcPct val="20000"/>
        </a:spcBef>
        <a:buFont typeface="Arial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8pPr>
      <a:lvl9pPr marL="7484388" indent="-440259" algn="l" defTabSz="1761033" rtl="0" eaLnBrk="1" latinLnBrk="1" hangingPunct="1">
        <a:spcBef>
          <a:spcPct val="20000"/>
        </a:spcBef>
        <a:buFont typeface="Arial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761033" rtl="0" eaLnBrk="1" latinLnBrk="1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80516" algn="l" defTabSz="1761033" rtl="0" eaLnBrk="1" latinLnBrk="1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761033" algn="l" defTabSz="1761033" rtl="0" eaLnBrk="1" latinLnBrk="1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3pPr>
      <a:lvl4pPr marL="2641549" algn="l" defTabSz="1761033" rtl="0" eaLnBrk="1" latinLnBrk="1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4pPr>
      <a:lvl5pPr marL="3522065" algn="l" defTabSz="1761033" rtl="0" eaLnBrk="1" latinLnBrk="1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5pPr>
      <a:lvl6pPr marL="4402582" algn="l" defTabSz="1761033" rtl="0" eaLnBrk="1" latinLnBrk="1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6pPr>
      <a:lvl7pPr marL="5283098" algn="l" defTabSz="1761033" rtl="0" eaLnBrk="1" latinLnBrk="1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7pPr>
      <a:lvl8pPr marL="6163614" algn="l" defTabSz="1761033" rtl="0" eaLnBrk="1" latinLnBrk="1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8pPr>
      <a:lvl9pPr marL="7044131" algn="l" defTabSz="1761033" rtl="0" eaLnBrk="1" latinLnBrk="1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2310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</p:sldLayoutIdLst>
  <p:txStyles>
    <p:titleStyle>
      <a:lvl1pPr algn="ctr" defTabSz="1625619" rtl="0" eaLnBrk="1" latinLnBrk="1" hangingPunct="1">
        <a:spcBef>
          <a:spcPct val="0"/>
        </a:spcBef>
        <a:buNone/>
        <a:defRPr sz="782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09607" indent="-609607" algn="l" defTabSz="1625619" rtl="0" eaLnBrk="1" latinLnBrk="1" hangingPunct="1">
        <a:spcBef>
          <a:spcPct val="20000"/>
        </a:spcBef>
        <a:buFont typeface="Arial" pitchFamily="34" charset="0"/>
        <a:buChar char="•"/>
        <a:defRPr sz="5689" kern="1200">
          <a:solidFill>
            <a:schemeClr val="tx1"/>
          </a:solidFill>
          <a:latin typeface="+mn-lt"/>
          <a:ea typeface="+mn-ea"/>
          <a:cs typeface="+mn-cs"/>
        </a:defRPr>
      </a:lvl1pPr>
      <a:lvl2pPr marL="1320815" indent="-508006" algn="l" defTabSz="1625619" rtl="0" eaLnBrk="1" latinLnBrk="1" hangingPunct="1">
        <a:spcBef>
          <a:spcPct val="20000"/>
        </a:spcBef>
        <a:buFont typeface="Arial" pitchFamily="34" charset="0"/>
        <a:buChar char="–"/>
        <a:defRPr sz="4978" kern="1200">
          <a:solidFill>
            <a:schemeClr val="tx1"/>
          </a:solidFill>
          <a:latin typeface="+mn-lt"/>
          <a:ea typeface="+mn-ea"/>
          <a:cs typeface="+mn-cs"/>
        </a:defRPr>
      </a:lvl2pPr>
      <a:lvl3pPr marL="2032023" indent="-406405" algn="l" defTabSz="1625619" rtl="0" eaLnBrk="1" latinLnBrk="1" hangingPunct="1">
        <a:spcBef>
          <a:spcPct val="20000"/>
        </a:spcBef>
        <a:buFont typeface="Arial" pitchFamily="34" charset="0"/>
        <a:buChar char="•"/>
        <a:defRPr sz="4266" kern="1200">
          <a:solidFill>
            <a:schemeClr val="tx1"/>
          </a:solidFill>
          <a:latin typeface="+mn-lt"/>
          <a:ea typeface="+mn-ea"/>
          <a:cs typeface="+mn-cs"/>
        </a:defRPr>
      </a:lvl3pPr>
      <a:lvl4pPr marL="2844834" indent="-406405" algn="l" defTabSz="1625619" rtl="0" eaLnBrk="1" latinLnBrk="1" hangingPunct="1">
        <a:spcBef>
          <a:spcPct val="20000"/>
        </a:spcBef>
        <a:buFont typeface="Arial" pitchFamily="34" charset="0"/>
        <a:buChar char="–"/>
        <a:defRPr sz="3555" kern="1200">
          <a:solidFill>
            <a:schemeClr val="tx1"/>
          </a:solidFill>
          <a:latin typeface="+mn-lt"/>
          <a:ea typeface="+mn-ea"/>
          <a:cs typeface="+mn-cs"/>
        </a:defRPr>
      </a:lvl4pPr>
      <a:lvl5pPr marL="3657642" indent="-406405" algn="l" defTabSz="1625619" rtl="0" eaLnBrk="1" latinLnBrk="1" hangingPunct="1">
        <a:spcBef>
          <a:spcPct val="20000"/>
        </a:spcBef>
        <a:buFont typeface="Arial" pitchFamily="34" charset="0"/>
        <a:buChar char="»"/>
        <a:defRPr sz="3555" kern="1200">
          <a:solidFill>
            <a:schemeClr val="tx1"/>
          </a:solidFill>
          <a:latin typeface="+mn-lt"/>
          <a:ea typeface="+mn-ea"/>
          <a:cs typeface="+mn-cs"/>
        </a:defRPr>
      </a:lvl5pPr>
      <a:lvl6pPr marL="4470451" indent="-406405" algn="l" defTabSz="1625619" rtl="0" eaLnBrk="1" latinLnBrk="1" hangingPunct="1">
        <a:spcBef>
          <a:spcPct val="20000"/>
        </a:spcBef>
        <a:buFont typeface="Arial" pitchFamily="34" charset="0"/>
        <a:buChar char="•"/>
        <a:defRPr sz="3555" kern="1200">
          <a:solidFill>
            <a:schemeClr val="tx1"/>
          </a:solidFill>
          <a:latin typeface="+mn-lt"/>
          <a:ea typeface="+mn-ea"/>
          <a:cs typeface="+mn-cs"/>
        </a:defRPr>
      </a:lvl6pPr>
      <a:lvl7pPr marL="5283262" indent="-406405" algn="l" defTabSz="1625619" rtl="0" eaLnBrk="1" latinLnBrk="1" hangingPunct="1">
        <a:spcBef>
          <a:spcPct val="20000"/>
        </a:spcBef>
        <a:buFont typeface="Arial" pitchFamily="34" charset="0"/>
        <a:buChar char="•"/>
        <a:defRPr sz="3555" kern="1200">
          <a:solidFill>
            <a:schemeClr val="tx1"/>
          </a:solidFill>
          <a:latin typeface="+mn-lt"/>
          <a:ea typeface="+mn-ea"/>
          <a:cs typeface="+mn-cs"/>
        </a:defRPr>
      </a:lvl7pPr>
      <a:lvl8pPr marL="6096071" indent="-406405" algn="l" defTabSz="1625619" rtl="0" eaLnBrk="1" latinLnBrk="1" hangingPunct="1">
        <a:spcBef>
          <a:spcPct val="20000"/>
        </a:spcBef>
        <a:buFont typeface="Arial" pitchFamily="34" charset="0"/>
        <a:buChar char="•"/>
        <a:defRPr sz="3555" kern="1200">
          <a:solidFill>
            <a:schemeClr val="tx1"/>
          </a:solidFill>
          <a:latin typeface="+mn-lt"/>
          <a:ea typeface="+mn-ea"/>
          <a:cs typeface="+mn-cs"/>
        </a:defRPr>
      </a:lvl8pPr>
      <a:lvl9pPr marL="6908879" indent="-406405" algn="l" defTabSz="1625619" rtl="0" eaLnBrk="1" latinLnBrk="1" hangingPunct="1">
        <a:spcBef>
          <a:spcPct val="20000"/>
        </a:spcBef>
        <a:buFont typeface="Arial" pitchFamily="34" charset="0"/>
        <a:buChar char="•"/>
        <a:defRPr sz="355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625619" rtl="0" eaLnBrk="1" latinLnBrk="1" hangingPunct="1">
        <a:defRPr sz="3201" kern="1200">
          <a:solidFill>
            <a:schemeClr val="tx1"/>
          </a:solidFill>
          <a:latin typeface="+mn-lt"/>
          <a:ea typeface="+mn-ea"/>
          <a:cs typeface="+mn-cs"/>
        </a:defRPr>
      </a:lvl1pPr>
      <a:lvl2pPr marL="812809" algn="l" defTabSz="1625619" rtl="0" eaLnBrk="1" latinLnBrk="1" hangingPunct="1">
        <a:defRPr sz="3201" kern="1200">
          <a:solidFill>
            <a:schemeClr val="tx1"/>
          </a:solidFill>
          <a:latin typeface="+mn-lt"/>
          <a:ea typeface="+mn-ea"/>
          <a:cs typeface="+mn-cs"/>
        </a:defRPr>
      </a:lvl2pPr>
      <a:lvl3pPr marL="1625619" algn="l" defTabSz="1625619" rtl="0" eaLnBrk="1" latinLnBrk="1" hangingPunct="1">
        <a:defRPr sz="3201" kern="1200">
          <a:solidFill>
            <a:schemeClr val="tx1"/>
          </a:solidFill>
          <a:latin typeface="+mn-lt"/>
          <a:ea typeface="+mn-ea"/>
          <a:cs typeface="+mn-cs"/>
        </a:defRPr>
      </a:lvl3pPr>
      <a:lvl4pPr marL="2438428" algn="l" defTabSz="1625619" rtl="0" eaLnBrk="1" latinLnBrk="1" hangingPunct="1">
        <a:defRPr sz="3201" kern="1200">
          <a:solidFill>
            <a:schemeClr val="tx1"/>
          </a:solidFill>
          <a:latin typeface="+mn-lt"/>
          <a:ea typeface="+mn-ea"/>
          <a:cs typeface="+mn-cs"/>
        </a:defRPr>
      </a:lvl4pPr>
      <a:lvl5pPr marL="3251237" algn="l" defTabSz="1625619" rtl="0" eaLnBrk="1" latinLnBrk="1" hangingPunct="1">
        <a:defRPr sz="3201" kern="1200">
          <a:solidFill>
            <a:schemeClr val="tx1"/>
          </a:solidFill>
          <a:latin typeface="+mn-lt"/>
          <a:ea typeface="+mn-ea"/>
          <a:cs typeface="+mn-cs"/>
        </a:defRPr>
      </a:lvl5pPr>
      <a:lvl6pPr marL="4064048" algn="l" defTabSz="1625619" rtl="0" eaLnBrk="1" latinLnBrk="1" hangingPunct="1">
        <a:defRPr sz="3201" kern="1200">
          <a:solidFill>
            <a:schemeClr val="tx1"/>
          </a:solidFill>
          <a:latin typeface="+mn-lt"/>
          <a:ea typeface="+mn-ea"/>
          <a:cs typeface="+mn-cs"/>
        </a:defRPr>
      </a:lvl6pPr>
      <a:lvl7pPr marL="4876856" algn="l" defTabSz="1625619" rtl="0" eaLnBrk="1" latinLnBrk="1" hangingPunct="1">
        <a:defRPr sz="3201" kern="1200">
          <a:solidFill>
            <a:schemeClr val="tx1"/>
          </a:solidFill>
          <a:latin typeface="+mn-lt"/>
          <a:ea typeface="+mn-ea"/>
          <a:cs typeface="+mn-cs"/>
        </a:defRPr>
      </a:lvl7pPr>
      <a:lvl8pPr marL="5689665" algn="l" defTabSz="1625619" rtl="0" eaLnBrk="1" latinLnBrk="1" hangingPunct="1">
        <a:defRPr sz="3201" kern="1200">
          <a:solidFill>
            <a:schemeClr val="tx1"/>
          </a:solidFill>
          <a:latin typeface="+mn-lt"/>
          <a:ea typeface="+mn-ea"/>
          <a:cs typeface="+mn-cs"/>
        </a:defRPr>
      </a:lvl8pPr>
      <a:lvl9pPr marL="6502476" algn="l" defTabSz="1625619" rtl="0" eaLnBrk="1" latinLnBrk="1" hangingPunct="1">
        <a:defRPr sz="32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437C96-4789-B290-56D9-E20EC467CE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564DBD-A7DA-4C63-36BC-85926947537E}"/>
              </a:ext>
            </a:extLst>
          </p:cNvPr>
          <p:cNvSpPr txBox="1"/>
          <p:nvPr/>
        </p:nvSpPr>
        <p:spPr>
          <a:xfrm>
            <a:off x="2867454" y="44958"/>
            <a:ext cx="41058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608889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20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2027</a:t>
            </a:r>
            <a:r>
              <a:rPr lang="ko-KR" altLang="en-US" sz="20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년도 공모과제 </a:t>
            </a:r>
            <a:r>
              <a:rPr lang="en-US" altLang="ko-KR" sz="20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1page</a:t>
            </a:r>
            <a:r>
              <a:rPr lang="ko-KR" altLang="en-US" sz="20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제안서</a:t>
            </a:r>
            <a:endParaRPr lang="ko-KR" altLang="en-US" sz="20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0DA0E41F-B540-8145-5F82-421539B0D9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098604"/>
              </p:ext>
            </p:extLst>
          </p:nvPr>
        </p:nvGraphicFramePr>
        <p:xfrm>
          <a:off x="98322" y="547553"/>
          <a:ext cx="9719934" cy="6193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4545">
                  <a:extLst>
                    <a:ext uri="{9D8B030D-6E8A-4147-A177-3AD203B41FA5}">
                      <a16:colId xmlns:a16="http://schemas.microsoft.com/office/drawing/2014/main" val="1828289916"/>
                    </a:ext>
                  </a:extLst>
                </a:gridCol>
                <a:gridCol w="798389">
                  <a:extLst>
                    <a:ext uri="{9D8B030D-6E8A-4147-A177-3AD203B41FA5}">
                      <a16:colId xmlns:a16="http://schemas.microsoft.com/office/drawing/2014/main" val="2041940327"/>
                    </a:ext>
                  </a:extLst>
                </a:gridCol>
                <a:gridCol w="2812061">
                  <a:extLst>
                    <a:ext uri="{9D8B030D-6E8A-4147-A177-3AD203B41FA5}">
                      <a16:colId xmlns:a16="http://schemas.microsoft.com/office/drawing/2014/main" val="3481979450"/>
                    </a:ext>
                  </a:extLst>
                </a:gridCol>
                <a:gridCol w="1418100">
                  <a:extLst>
                    <a:ext uri="{9D8B030D-6E8A-4147-A177-3AD203B41FA5}">
                      <a16:colId xmlns:a16="http://schemas.microsoft.com/office/drawing/2014/main" val="850964068"/>
                    </a:ext>
                  </a:extLst>
                </a:gridCol>
                <a:gridCol w="2257763">
                  <a:extLst>
                    <a:ext uri="{9D8B030D-6E8A-4147-A177-3AD203B41FA5}">
                      <a16:colId xmlns:a16="http://schemas.microsoft.com/office/drawing/2014/main" val="3051834465"/>
                    </a:ext>
                  </a:extLst>
                </a:gridCol>
                <a:gridCol w="419076">
                  <a:extLst>
                    <a:ext uri="{9D8B030D-6E8A-4147-A177-3AD203B41FA5}">
                      <a16:colId xmlns:a16="http://schemas.microsoft.com/office/drawing/2014/main" val="13455067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과제 유형</a:t>
                      </a: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모과제 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 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신규 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계속 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     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하부 과제       ■ 미래 과제 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 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자체 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공모 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87547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과제명</a:t>
                      </a: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l" latinLnBrk="1"/>
                      <a:endParaRPr lang="ko-KR" altLang="en-US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16131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연구기간</a:t>
                      </a: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l" latinLnBrk="1"/>
                      <a:r>
                        <a:rPr lang="en-US" altLang="ko-KR" sz="1200" b="0" i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(‘xx.xx.xx ~ ‘xx.xx.xx)</a:t>
                      </a:r>
                      <a:endParaRPr lang="ko-KR" altLang="en-US" sz="1200" b="0" i="1">
                        <a:solidFill>
                          <a:schemeClr val="bg1">
                            <a:lumMod val="6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1417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제안자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책임자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1200" b="0" i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i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기관명</a:t>
                      </a:r>
                      <a:r>
                        <a:rPr lang="en-US" altLang="ko-KR" sz="1200" b="0" i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i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이름</a:t>
                      </a:r>
                      <a:r>
                        <a:rPr lang="en-US" altLang="ko-KR" sz="1200" b="0" i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i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직급</a:t>
                      </a:r>
                      <a:r>
                        <a:rPr lang="en-US" altLang="ko-KR" sz="1200" b="0" i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b="0" i="1">
                        <a:solidFill>
                          <a:schemeClr val="bg1">
                            <a:lumMod val="6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i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추정 연구비</a:t>
                      </a: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i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0" i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백만원</a:t>
                      </a: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r" latinLnBrk="1"/>
                      <a:endParaRPr lang="ko-KR" altLang="en-US" sz="1200" b="0" i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1242849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제안과제 연구 필요성 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배경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latinLnBrk="1"/>
                      <a:endParaRPr lang="ko-KR" altLang="en-US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8638686"/>
                  </a:ext>
                </a:extLst>
              </a:tr>
              <a:tr h="831600">
                <a:tc gridSpan="6"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30000"/>
                        </a:lnSpc>
                        <a:buFont typeface="Wingdings" panose="05000000000000000000" pitchFamily="2" charset="2"/>
                        <a:buChar char="¡"/>
                      </a:pPr>
                      <a:endParaRPr lang="ko-KR" altLang="en-US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30000"/>
                        </a:lnSpc>
                        <a:buFont typeface="Wingdings" panose="05000000000000000000" pitchFamily="2" charset="2"/>
                        <a:buChar char="¡"/>
                      </a:pPr>
                      <a:endParaRPr lang="ko-KR" altLang="en-US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659924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</a:t>
                      </a:r>
                      <a:r>
                        <a:rPr lang="en-US" altLang="ko-KR" sz="1200" b="1" baseline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baseline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연구목표 및 주요 내용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latinLnBrk="1"/>
                      <a:endParaRPr lang="ko-KR" altLang="en-US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4793278"/>
                  </a:ext>
                </a:extLst>
              </a:tr>
              <a:tr h="2873802">
                <a:tc gridSpan="6">
                  <a:txBody>
                    <a:bodyPr/>
                    <a:lstStyle/>
                    <a:p>
                      <a:pPr marL="0" indent="0" algn="l" latinLnBrk="1">
                        <a:lnSpc>
                          <a:spcPct val="13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■ 연구 목표</a:t>
                      </a:r>
                    </a:p>
                    <a:p>
                      <a:pPr marL="0" indent="0" algn="l" latinLnBrk="1">
                        <a:lnSpc>
                          <a:spcPct val="13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ko-KR" sz="1200" b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-</a:t>
                      </a:r>
                      <a:endParaRPr lang="ko-KR" altLang="en-US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algn="l" latinLnBrk="1">
                        <a:lnSpc>
                          <a:spcPct val="13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■ 연구 내용</a:t>
                      </a:r>
                      <a:endParaRPr lang="en-US" altLang="ko-KR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algn="l" latinLnBrk="1">
                        <a:lnSpc>
                          <a:spcPct val="13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ko-KR" sz="1200" b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- </a:t>
                      </a:r>
                      <a:endParaRPr lang="ko-KR" altLang="en-US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algn="l" latinLnBrk="1">
                        <a:lnSpc>
                          <a:spcPct val="13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■ 기대 효과</a:t>
                      </a:r>
                    </a:p>
                    <a:p>
                      <a:pPr marL="0" indent="0" algn="l" latinLnBrk="1">
                        <a:lnSpc>
                          <a:spcPct val="13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en-US" altLang="ko-KR" sz="1200" b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indent="0" algn="l" latinLnBrk="1">
                        <a:lnSpc>
                          <a:spcPct val="130000"/>
                        </a:lnSpc>
                        <a:buFont typeface="Wingdings" panose="05000000000000000000" pitchFamily="2" charset="2"/>
                        <a:buNone/>
                      </a:pPr>
                      <a:endParaRPr lang="en-US" altLang="ko-KR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1969530"/>
                  </a:ext>
                </a:extLst>
              </a:tr>
              <a:tr h="349262">
                <a:tc gridSpan="5">
                  <a:txBody>
                    <a:bodyPr/>
                    <a:lstStyle/>
                    <a:p>
                      <a:pPr marL="0" marR="0" lvl="0" indent="0" algn="l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</a:t>
                      </a:r>
                      <a:r>
                        <a:rPr lang="en-US" altLang="ko-KR" sz="1200" b="1" baseline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Target</a:t>
                      </a:r>
                      <a:r>
                        <a:rPr lang="ko-KR" altLang="en-US" sz="1200" b="1" baseline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시장 </a:t>
                      </a:r>
                      <a:r>
                        <a:rPr lang="en-US" altLang="ko-KR" sz="1200" b="1" baseline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200" b="0" i="1" baseline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구체적으로 </a:t>
                      </a:r>
                      <a:r>
                        <a:rPr lang="en-US" altLang="ko-KR" sz="1200" b="0" i="1" baseline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i="1" baseline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시장규모</a:t>
                      </a:r>
                      <a:r>
                        <a:rPr lang="en-US" altLang="ko-KR" sz="1200" b="0" i="1" baseline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0" i="1" baseline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성장성</a:t>
                      </a:r>
                      <a:r>
                        <a:rPr lang="en-US" altLang="ko-KR" sz="1200" b="0" i="1" baseline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0" i="1" baseline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수익성</a:t>
                      </a:r>
                      <a:r>
                        <a:rPr lang="en-US" altLang="ko-KR" sz="1200" b="0" i="1" baseline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0" i="1" baseline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경쟁강도</a:t>
                      </a:r>
                      <a:r>
                        <a:rPr lang="en-US" altLang="ko-KR" sz="1200" b="0" i="1" baseline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0" i="1" baseline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 실현성</a:t>
                      </a:r>
                      <a:r>
                        <a:rPr lang="en-US" altLang="ko-KR" sz="1200" b="0" i="1" baseline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0" i="1" baseline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자사 적합도</a:t>
                      </a:r>
                      <a:r>
                        <a:rPr lang="en-US" altLang="ko-KR" sz="1200" b="0" i="1" baseline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b="0" i="1">
                        <a:solidFill>
                          <a:schemeClr val="bg1">
                            <a:lumMod val="7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1170211"/>
                  </a:ext>
                </a:extLst>
              </a:tr>
              <a:tr h="609962">
                <a:tc gridSpan="6"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30000"/>
                        </a:lnSpc>
                        <a:buFont typeface="Wingdings" panose="05000000000000000000" pitchFamily="2" charset="2"/>
                        <a:buChar char="¡"/>
                      </a:pPr>
                      <a:endParaRPr lang="ko-KR" altLang="en-US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6107" marR="176107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30000"/>
                        </a:lnSpc>
                        <a:buFont typeface="Wingdings" panose="05000000000000000000" pitchFamily="2" charset="2"/>
                        <a:buChar char="¡"/>
                      </a:pPr>
                      <a:endParaRPr lang="ko-KR" altLang="en-US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7440376"/>
                  </a:ext>
                </a:extLst>
              </a:tr>
            </a:tbl>
          </a:graphicData>
        </a:graphic>
      </p:graphicFrame>
      <p:sp>
        <p:nvSpPr>
          <p:cNvPr id="3" name="타원 2">
            <a:extLst>
              <a:ext uri="{FF2B5EF4-FFF2-40B4-BE49-F238E27FC236}">
                <a16:creationId xmlns:a16="http://schemas.microsoft.com/office/drawing/2014/main" id="{00B2155C-813B-3B54-3D72-A4B5054434C3}"/>
              </a:ext>
            </a:extLst>
          </p:cNvPr>
          <p:cNvSpPr/>
          <p:nvPr/>
        </p:nvSpPr>
        <p:spPr>
          <a:xfrm>
            <a:off x="8086165" y="556517"/>
            <a:ext cx="439270" cy="23237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1487161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3588</TotalTime>
  <Words>106</Words>
  <Application>Microsoft Office PowerPoint</Application>
  <PresentationFormat>A4 용지(210x297mm)</PresentationFormat>
  <Paragraphs>19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Wingdings</vt:lpstr>
      <vt:lpstr>디자인 사용자 지정</vt:lpstr>
      <vt:lpstr>3_디자인 사용자 지정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Administrator</dc:creator>
  <cp:lastModifiedBy>김태경(Kim Taekyeong)_리더_미래기술연구원</cp:lastModifiedBy>
  <cp:revision>268</cp:revision>
  <cp:lastPrinted>2023-08-02T09:52:41Z</cp:lastPrinted>
  <dcterms:created xsi:type="dcterms:W3CDTF">2023-07-25T02:22:32Z</dcterms:created>
  <dcterms:modified xsi:type="dcterms:W3CDTF">2026-08-24T02:32:53Z</dcterms:modified>
</cp:coreProperties>
</file>