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</p:sldIdLst>
  <p:sldSz cx="9251950" cy="131032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27" userDrawn="1">
          <p15:clr>
            <a:srgbClr val="A4A3A4"/>
          </p15:clr>
        </p15:guide>
        <p15:guide id="2" pos="29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04" autoAdjust="0"/>
    <p:restoredTop sz="94660"/>
  </p:normalViewPr>
  <p:slideViewPr>
    <p:cSldViewPr snapToGrid="0">
      <p:cViewPr varScale="1">
        <p:scale>
          <a:sx n="61" d="100"/>
          <a:sy n="61" d="100"/>
        </p:scale>
        <p:origin x="2778" y="96"/>
      </p:cViewPr>
      <p:guideLst>
        <p:guide orient="horz" pos="4127"/>
        <p:guide pos="29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3896" y="2144441"/>
            <a:ext cx="7864158" cy="4561864"/>
          </a:xfrm>
        </p:spPr>
        <p:txBody>
          <a:bodyPr anchor="b"/>
          <a:lstStyle>
            <a:lvl1pPr algn="ctr">
              <a:defRPr sz="607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6494" y="6882227"/>
            <a:ext cx="6938963" cy="3163579"/>
          </a:xfrm>
        </p:spPr>
        <p:txBody>
          <a:bodyPr/>
          <a:lstStyle>
            <a:lvl1pPr marL="0" indent="0" algn="ctr">
              <a:buNone/>
              <a:defRPr sz="2428"/>
            </a:lvl1pPr>
            <a:lvl2pPr marL="462595" indent="0" algn="ctr">
              <a:buNone/>
              <a:defRPr sz="2024"/>
            </a:lvl2pPr>
            <a:lvl3pPr marL="925190" indent="0" algn="ctr">
              <a:buNone/>
              <a:defRPr sz="1821"/>
            </a:lvl3pPr>
            <a:lvl4pPr marL="1387785" indent="0" algn="ctr">
              <a:buNone/>
              <a:defRPr sz="1619"/>
            </a:lvl4pPr>
            <a:lvl5pPr marL="1850380" indent="0" algn="ctr">
              <a:buNone/>
              <a:defRPr sz="1619"/>
            </a:lvl5pPr>
            <a:lvl6pPr marL="2312975" indent="0" algn="ctr">
              <a:buNone/>
              <a:defRPr sz="1619"/>
            </a:lvl6pPr>
            <a:lvl7pPr marL="2775570" indent="0" algn="ctr">
              <a:buNone/>
              <a:defRPr sz="1619"/>
            </a:lvl7pPr>
            <a:lvl8pPr marL="3238165" indent="0" algn="ctr">
              <a:buNone/>
              <a:defRPr sz="1619"/>
            </a:lvl8pPr>
            <a:lvl9pPr marL="3700760" indent="0" algn="ctr">
              <a:buNone/>
              <a:defRPr sz="1619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2668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14526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3" y="3266710"/>
            <a:ext cx="7979807" cy="5450577"/>
          </a:xfrm>
        </p:spPr>
        <p:txBody>
          <a:bodyPr anchor="b"/>
          <a:lstStyle>
            <a:lvl1pPr>
              <a:defRPr sz="607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253" y="8768852"/>
            <a:ext cx="7979807" cy="2866330"/>
          </a:xfrm>
        </p:spPr>
        <p:txBody>
          <a:bodyPr/>
          <a:lstStyle>
            <a:lvl1pPr marL="0" indent="0">
              <a:buNone/>
              <a:defRPr sz="2428">
                <a:solidFill>
                  <a:schemeClr val="tx1"/>
                </a:solidFill>
              </a:defRPr>
            </a:lvl1pPr>
            <a:lvl2pPr marL="462595" indent="0">
              <a:buNone/>
              <a:defRPr sz="2024">
                <a:solidFill>
                  <a:schemeClr val="tx1">
                    <a:tint val="75000"/>
                  </a:schemeClr>
                </a:solidFill>
              </a:defRPr>
            </a:lvl2pPr>
            <a:lvl3pPr marL="925190" indent="0">
              <a:buNone/>
              <a:defRPr sz="1821">
                <a:solidFill>
                  <a:schemeClr val="tx1">
                    <a:tint val="75000"/>
                  </a:schemeClr>
                </a:solidFill>
              </a:defRPr>
            </a:lvl3pPr>
            <a:lvl4pPr marL="1387785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4pPr>
            <a:lvl5pPr marL="1850380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5pPr>
            <a:lvl6pPr marL="2312975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6pPr>
            <a:lvl7pPr marL="2775570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7pPr>
            <a:lvl8pPr marL="3238165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8pPr>
            <a:lvl9pPr marL="3700760" indent="0">
              <a:buNone/>
              <a:defRPr sz="161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6958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6071" y="3488127"/>
            <a:ext cx="3932079" cy="83138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800" y="3488127"/>
            <a:ext cx="3932079" cy="83138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822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77" y="697629"/>
            <a:ext cx="7979807" cy="253268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7278" y="3212111"/>
            <a:ext cx="3914008" cy="1574206"/>
          </a:xfrm>
        </p:spPr>
        <p:txBody>
          <a:bodyPr anchor="b"/>
          <a:lstStyle>
            <a:lvl1pPr marL="0" indent="0">
              <a:buNone/>
              <a:defRPr sz="2428" b="1"/>
            </a:lvl1pPr>
            <a:lvl2pPr marL="462595" indent="0">
              <a:buNone/>
              <a:defRPr sz="2024" b="1"/>
            </a:lvl2pPr>
            <a:lvl3pPr marL="925190" indent="0">
              <a:buNone/>
              <a:defRPr sz="1821" b="1"/>
            </a:lvl3pPr>
            <a:lvl4pPr marL="1387785" indent="0">
              <a:buNone/>
              <a:defRPr sz="1619" b="1"/>
            </a:lvl4pPr>
            <a:lvl5pPr marL="1850380" indent="0">
              <a:buNone/>
              <a:defRPr sz="1619" b="1"/>
            </a:lvl5pPr>
            <a:lvl6pPr marL="2312975" indent="0">
              <a:buNone/>
              <a:defRPr sz="1619" b="1"/>
            </a:lvl6pPr>
            <a:lvl7pPr marL="2775570" indent="0">
              <a:buNone/>
              <a:defRPr sz="1619" b="1"/>
            </a:lvl7pPr>
            <a:lvl8pPr marL="3238165" indent="0">
              <a:buNone/>
              <a:defRPr sz="1619" b="1"/>
            </a:lvl8pPr>
            <a:lvl9pPr marL="3700760" indent="0">
              <a:buNone/>
              <a:defRPr sz="1619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278" y="4786317"/>
            <a:ext cx="3914008" cy="703995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83800" y="3212111"/>
            <a:ext cx="3933284" cy="1574206"/>
          </a:xfrm>
        </p:spPr>
        <p:txBody>
          <a:bodyPr anchor="b"/>
          <a:lstStyle>
            <a:lvl1pPr marL="0" indent="0">
              <a:buNone/>
              <a:defRPr sz="2428" b="1"/>
            </a:lvl1pPr>
            <a:lvl2pPr marL="462595" indent="0">
              <a:buNone/>
              <a:defRPr sz="2024" b="1"/>
            </a:lvl2pPr>
            <a:lvl3pPr marL="925190" indent="0">
              <a:buNone/>
              <a:defRPr sz="1821" b="1"/>
            </a:lvl3pPr>
            <a:lvl4pPr marL="1387785" indent="0">
              <a:buNone/>
              <a:defRPr sz="1619" b="1"/>
            </a:lvl4pPr>
            <a:lvl5pPr marL="1850380" indent="0">
              <a:buNone/>
              <a:defRPr sz="1619" b="1"/>
            </a:lvl5pPr>
            <a:lvl6pPr marL="2312975" indent="0">
              <a:buNone/>
              <a:defRPr sz="1619" b="1"/>
            </a:lvl6pPr>
            <a:lvl7pPr marL="2775570" indent="0">
              <a:buNone/>
              <a:defRPr sz="1619" b="1"/>
            </a:lvl7pPr>
            <a:lvl8pPr marL="3238165" indent="0">
              <a:buNone/>
              <a:defRPr sz="1619" b="1"/>
            </a:lvl8pPr>
            <a:lvl9pPr marL="3700760" indent="0">
              <a:buNone/>
              <a:defRPr sz="1619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83800" y="4786317"/>
            <a:ext cx="3933284" cy="7039951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52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9787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0519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76" y="873548"/>
            <a:ext cx="2983995" cy="3057419"/>
          </a:xfrm>
        </p:spPr>
        <p:txBody>
          <a:bodyPr anchor="b"/>
          <a:lstStyle>
            <a:lvl1pPr>
              <a:defRPr sz="323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3284" y="1886624"/>
            <a:ext cx="4683800" cy="9311783"/>
          </a:xfrm>
        </p:spPr>
        <p:txBody>
          <a:bodyPr/>
          <a:lstStyle>
            <a:lvl1pPr>
              <a:defRPr sz="3238"/>
            </a:lvl1pPr>
            <a:lvl2pPr>
              <a:defRPr sz="2833"/>
            </a:lvl2pPr>
            <a:lvl3pPr>
              <a:defRPr sz="2428"/>
            </a:lvl3pPr>
            <a:lvl4pPr>
              <a:defRPr sz="2024"/>
            </a:lvl4pPr>
            <a:lvl5pPr>
              <a:defRPr sz="2024"/>
            </a:lvl5pPr>
            <a:lvl6pPr>
              <a:defRPr sz="2024"/>
            </a:lvl6pPr>
            <a:lvl7pPr>
              <a:defRPr sz="2024"/>
            </a:lvl7pPr>
            <a:lvl8pPr>
              <a:defRPr sz="2024"/>
            </a:lvl8pPr>
            <a:lvl9pPr>
              <a:defRPr sz="2024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7276" y="3930967"/>
            <a:ext cx="2983995" cy="7282604"/>
          </a:xfrm>
        </p:spPr>
        <p:txBody>
          <a:bodyPr/>
          <a:lstStyle>
            <a:lvl1pPr marL="0" indent="0">
              <a:buNone/>
              <a:defRPr sz="1619"/>
            </a:lvl1pPr>
            <a:lvl2pPr marL="462595" indent="0">
              <a:buNone/>
              <a:defRPr sz="1417"/>
            </a:lvl2pPr>
            <a:lvl3pPr marL="925190" indent="0">
              <a:buNone/>
              <a:defRPr sz="1214"/>
            </a:lvl3pPr>
            <a:lvl4pPr marL="1387785" indent="0">
              <a:buNone/>
              <a:defRPr sz="1012"/>
            </a:lvl4pPr>
            <a:lvl5pPr marL="1850380" indent="0">
              <a:buNone/>
              <a:defRPr sz="1012"/>
            </a:lvl5pPr>
            <a:lvl6pPr marL="2312975" indent="0">
              <a:buNone/>
              <a:defRPr sz="1012"/>
            </a:lvl6pPr>
            <a:lvl7pPr marL="2775570" indent="0">
              <a:buNone/>
              <a:defRPr sz="1012"/>
            </a:lvl7pPr>
            <a:lvl8pPr marL="3238165" indent="0">
              <a:buNone/>
              <a:defRPr sz="1012"/>
            </a:lvl8pPr>
            <a:lvl9pPr marL="3700760" indent="0">
              <a:buNone/>
              <a:defRPr sz="1012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2978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76" y="873548"/>
            <a:ext cx="2983995" cy="3057419"/>
          </a:xfrm>
        </p:spPr>
        <p:txBody>
          <a:bodyPr anchor="b"/>
          <a:lstStyle>
            <a:lvl1pPr>
              <a:defRPr sz="3238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33284" y="1886624"/>
            <a:ext cx="4683800" cy="9311783"/>
          </a:xfrm>
        </p:spPr>
        <p:txBody>
          <a:bodyPr anchor="t"/>
          <a:lstStyle>
            <a:lvl1pPr marL="0" indent="0">
              <a:buNone/>
              <a:defRPr sz="3238"/>
            </a:lvl1pPr>
            <a:lvl2pPr marL="462595" indent="0">
              <a:buNone/>
              <a:defRPr sz="2833"/>
            </a:lvl2pPr>
            <a:lvl3pPr marL="925190" indent="0">
              <a:buNone/>
              <a:defRPr sz="2428"/>
            </a:lvl3pPr>
            <a:lvl4pPr marL="1387785" indent="0">
              <a:buNone/>
              <a:defRPr sz="2024"/>
            </a:lvl4pPr>
            <a:lvl5pPr marL="1850380" indent="0">
              <a:buNone/>
              <a:defRPr sz="2024"/>
            </a:lvl5pPr>
            <a:lvl6pPr marL="2312975" indent="0">
              <a:buNone/>
              <a:defRPr sz="2024"/>
            </a:lvl6pPr>
            <a:lvl7pPr marL="2775570" indent="0">
              <a:buNone/>
              <a:defRPr sz="2024"/>
            </a:lvl7pPr>
            <a:lvl8pPr marL="3238165" indent="0">
              <a:buNone/>
              <a:defRPr sz="2024"/>
            </a:lvl8pPr>
            <a:lvl9pPr marL="3700760" indent="0">
              <a:buNone/>
              <a:defRPr sz="2024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7276" y="3930967"/>
            <a:ext cx="2983995" cy="7282604"/>
          </a:xfrm>
        </p:spPr>
        <p:txBody>
          <a:bodyPr/>
          <a:lstStyle>
            <a:lvl1pPr marL="0" indent="0">
              <a:buNone/>
              <a:defRPr sz="1619"/>
            </a:lvl1pPr>
            <a:lvl2pPr marL="462595" indent="0">
              <a:buNone/>
              <a:defRPr sz="1417"/>
            </a:lvl2pPr>
            <a:lvl3pPr marL="925190" indent="0">
              <a:buNone/>
              <a:defRPr sz="1214"/>
            </a:lvl3pPr>
            <a:lvl4pPr marL="1387785" indent="0">
              <a:buNone/>
              <a:defRPr sz="1012"/>
            </a:lvl4pPr>
            <a:lvl5pPr marL="1850380" indent="0">
              <a:buNone/>
              <a:defRPr sz="1012"/>
            </a:lvl5pPr>
            <a:lvl6pPr marL="2312975" indent="0">
              <a:buNone/>
              <a:defRPr sz="1012"/>
            </a:lvl6pPr>
            <a:lvl7pPr marL="2775570" indent="0">
              <a:buNone/>
              <a:defRPr sz="1012"/>
            </a:lvl7pPr>
            <a:lvl8pPr marL="3238165" indent="0">
              <a:buNone/>
              <a:defRPr sz="1012"/>
            </a:lvl8pPr>
            <a:lvl9pPr marL="3700760" indent="0">
              <a:buNone/>
              <a:defRPr sz="1012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9236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656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0927" y="697625"/>
            <a:ext cx="1994952" cy="1110437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6072" y="697625"/>
            <a:ext cx="5869206" cy="1110437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8222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6072" y="697629"/>
            <a:ext cx="7979807" cy="25326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6072" y="3488127"/>
            <a:ext cx="7979807" cy="83138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071" y="12144751"/>
            <a:ext cx="2081689" cy="697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1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4B8A2-2A0B-4284-9BB7-9F5D596A3767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64709" y="12144751"/>
            <a:ext cx="3122533" cy="697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1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34190" y="12144751"/>
            <a:ext cx="2081689" cy="6976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1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48F670-1606-4BD8-8F6E-1F748A79051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36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25190" rtl="0" eaLnBrk="1" latinLnBrk="1" hangingPunct="1">
        <a:lnSpc>
          <a:spcPct val="90000"/>
        </a:lnSpc>
        <a:spcBef>
          <a:spcPct val="0"/>
        </a:spcBef>
        <a:buNone/>
        <a:defRPr sz="44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1297" indent="-231297" algn="l" defTabSz="925190" rtl="0" eaLnBrk="1" latinLnBrk="1" hangingPunct="1">
        <a:lnSpc>
          <a:spcPct val="90000"/>
        </a:lnSpc>
        <a:spcBef>
          <a:spcPts val="1012"/>
        </a:spcBef>
        <a:buFont typeface="Arial" panose="020B0604020202020204" pitchFamily="34" charset="0"/>
        <a:buChar char="•"/>
        <a:defRPr sz="2833" kern="1200">
          <a:solidFill>
            <a:schemeClr val="tx1"/>
          </a:solidFill>
          <a:latin typeface="+mn-lt"/>
          <a:ea typeface="+mn-ea"/>
          <a:cs typeface="+mn-cs"/>
        </a:defRPr>
      </a:lvl1pPr>
      <a:lvl2pPr marL="693892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2428" kern="1200">
          <a:solidFill>
            <a:schemeClr val="tx1"/>
          </a:solidFill>
          <a:latin typeface="+mn-lt"/>
          <a:ea typeface="+mn-ea"/>
          <a:cs typeface="+mn-cs"/>
        </a:defRPr>
      </a:lvl2pPr>
      <a:lvl3pPr marL="1156487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2024" kern="1200">
          <a:solidFill>
            <a:schemeClr val="tx1"/>
          </a:solidFill>
          <a:latin typeface="+mn-lt"/>
          <a:ea typeface="+mn-ea"/>
          <a:cs typeface="+mn-cs"/>
        </a:defRPr>
      </a:lvl3pPr>
      <a:lvl4pPr marL="1619082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4pPr>
      <a:lvl5pPr marL="2081677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5pPr>
      <a:lvl6pPr marL="2544272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6pPr>
      <a:lvl7pPr marL="3006867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7pPr>
      <a:lvl8pPr marL="3469462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8pPr>
      <a:lvl9pPr marL="3932057" indent="-231297" algn="l" defTabSz="925190" rtl="0" eaLnBrk="1" latinLnBrk="1" hangingPunct="1">
        <a:lnSpc>
          <a:spcPct val="90000"/>
        </a:lnSpc>
        <a:spcBef>
          <a:spcPts val="506"/>
        </a:spcBef>
        <a:buFont typeface="Arial" panose="020B0604020202020204" pitchFamily="34" charset="0"/>
        <a:buChar char="•"/>
        <a:defRPr sz="18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1pPr>
      <a:lvl2pPr marL="462595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2pPr>
      <a:lvl3pPr marL="925190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3pPr>
      <a:lvl4pPr marL="1387785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4pPr>
      <a:lvl5pPr marL="1850380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5pPr>
      <a:lvl6pPr marL="2312975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6pPr>
      <a:lvl7pPr marL="2775570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7pPr>
      <a:lvl8pPr marL="3238165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8pPr>
      <a:lvl9pPr marL="3700760" algn="l" defTabSz="925190" rtl="0" eaLnBrk="1" latinLnBrk="1" hangingPunct="1">
        <a:defRPr sz="182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C834C69-75B5-4966-ABF6-F26BAFA3E70C}"/>
              </a:ext>
            </a:extLst>
          </p:cNvPr>
          <p:cNvSpPr txBox="1"/>
          <p:nvPr/>
        </p:nvSpPr>
        <p:spPr>
          <a:xfrm>
            <a:off x="673829" y="2503163"/>
            <a:ext cx="7570285" cy="7985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rgbClr val="C00000"/>
                </a:solidFill>
                <a:latin typeface="+mj-ea"/>
              </a:rPr>
              <a:t>스타일화 제작 안내 및 유의사항</a:t>
            </a:r>
            <a:endParaRPr lang="en-US" altLang="ko-KR" sz="2000" b="1" dirty="0">
              <a:solidFill>
                <a:srgbClr val="C00000"/>
              </a:solidFill>
              <a:latin typeface="+mj-ea"/>
            </a:endParaRPr>
          </a:p>
          <a:p>
            <a:pPr algn="ctr">
              <a:lnSpc>
                <a:spcPct val="150000"/>
              </a:lnSpc>
            </a:pPr>
            <a:endParaRPr lang="en-US" altLang="ko-KR" sz="2000" b="1" dirty="0">
              <a:solidFill>
                <a:srgbClr val="C00000"/>
              </a:solidFill>
              <a:latin typeface="+mj-ea"/>
            </a:endParaRPr>
          </a:p>
          <a:p>
            <a:pPr>
              <a:lnSpc>
                <a:spcPct val="150000"/>
              </a:lnSpc>
            </a:pPr>
            <a:br>
              <a:rPr lang="en-US" altLang="ko-KR" sz="854" b="1" dirty="0">
                <a:solidFill>
                  <a:srgbClr val="C00000"/>
                </a:solidFill>
                <a:latin typeface="+mj-ea"/>
              </a:rPr>
            </a:br>
            <a:endParaRPr lang="en-US" altLang="ko-KR" sz="512" dirty="0">
              <a:solidFill>
                <a:schemeClr val="bg1"/>
              </a:solidFill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2125" b="1" dirty="0">
                <a:latin typeface="+mj-ea"/>
              </a:rPr>
              <a:t>[ </a:t>
            </a:r>
            <a:r>
              <a:rPr lang="ko-KR" altLang="en-US" sz="2125" b="1" dirty="0">
                <a:latin typeface="+mj-ea"/>
              </a:rPr>
              <a:t>필수사항 </a:t>
            </a:r>
            <a:r>
              <a:rPr lang="en-US" altLang="ko-KR" sz="2125" b="1" dirty="0">
                <a:latin typeface="+mj-ea"/>
              </a:rPr>
              <a:t>]</a:t>
            </a:r>
            <a:br>
              <a:rPr lang="en-US" altLang="ko-KR" sz="2125" dirty="0">
                <a:latin typeface="+mj-ea"/>
              </a:rPr>
            </a:br>
            <a:r>
              <a:rPr lang="en-US" altLang="ko-KR" sz="2125" dirty="0">
                <a:latin typeface="+mj-ea"/>
              </a:rPr>
              <a:t> -</a:t>
            </a:r>
            <a:r>
              <a:rPr lang="en-US" altLang="ko-KR" sz="1518" dirty="0">
                <a:latin typeface="+mj-ea"/>
              </a:rPr>
              <a:t> </a:t>
            </a:r>
            <a:r>
              <a:rPr lang="ko-KR" altLang="en-US" sz="1518" dirty="0">
                <a:latin typeface="+mj-ea"/>
              </a:rPr>
              <a:t>작품 제목 기재</a:t>
            </a:r>
            <a:br>
              <a:rPr lang="en-US" altLang="ko-KR" sz="1518" dirty="0">
                <a:latin typeface="+mj-ea"/>
              </a:rPr>
            </a:br>
            <a:r>
              <a:rPr lang="en-US" altLang="ko-KR" sz="1518" dirty="0">
                <a:latin typeface="+mj-ea"/>
              </a:rPr>
              <a:t> - </a:t>
            </a:r>
            <a:r>
              <a:rPr lang="ko-KR" altLang="en-US" sz="1518" dirty="0">
                <a:latin typeface="+mj-ea"/>
              </a:rPr>
              <a:t>스타일화 앞</a:t>
            </a:r>
            <a:r>
              <a:rPr lang="en-US" altLang="ko-KR" sz="1518" dirty="0">
                <a:latin typeface="+mj-ea"/>
              </a:rPr>
              <a:t>/</a:t>
            </a:r>
            <a:r>
              <a:rPr lang="ko-KR" altLang="en-US" sz="1518" dirty="0">
                <a:latin typeface="+mj-ea"/>
              </a:rPr>
              <a:t>뒤 </a:t>
            </a:r>
            <a:endParaRPr lang="en-US" altLang="ko-KR" sz="1518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-</a:t>
            </a:r>
            <a:r>
              <a:rPr lang="ko-KR" altLang="en-US" sz="1518" dirty="0">
                <a:latin typeface="+mj-ea"/>
              </a:rPr>
              <a:t> 스타일별 도식화</a:t>
            </a:r>
            <a:r>
              <a:rPr lang="en-US" altLang="ko-KR" sz="1518" dirty="0">
                <a:latin typeface="+mj-ea"/>
              </a:rPr>
              <a:t>, </a:t>
            </a:r>
            <a:r>
              <a:rPr lang="ko-KR" altLang="en-US" sz="1518" dirty="0">
                <a:latin typeface="+mj-ea"/>
              </a:rPr>
              <a:t>디자인 컨셉 설명</a:t>
            </a:r>
            <a:endParaRPr lang="en-US" altLang="ko-KR" sz="1518" dirty="0">
              <a:latin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※ </a:t>
            </a:r>
            <a:r>
              <a:rPr lang="ko-KR" altLang="en-US" sz="1518" dirty="0">
                <a:latin typeface="+mj-ea"/>
              </a:rPr>
              <a:t>수작업</a:t>
            </a:r>
            <a:r>
              <a:rPr lang="en-US" altLang="ko-KR" sz="1518" dirty="0">
                <a:latin typeface="+mj-ea"/>
              </a:rPr>
              <a:t>,</a:t>
            </a:r>
            <a:r>
              <a:rPr lang="ko-KR" altLang="en-US" sz="1518" dirty="0">
                <a:latin typeface="+mj-ea"/>
              </a:rPr>
              <a:t> 컴퓨터 작업 등 일러스트 표현방법 제한 없음</a:t>
            </a:r>
            <a:br>
              <a:rPr lang="en-US" altLang="ko-KR" sz="1366" dirty="0">
                <a:solidFill>
                  <a:srgbClr val="C00000"/>
                </a:solidFill>
                <a:latin typeface="+mj-ea"/>
              </a:rPr>
            </a:br>
            <a:endParaRPr lang="en-US" altLang="ko-KR" sz="835" dirty="0">
              <a:latin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2125" b="1" dirty="0">
                <a:latin typeface="+mj-ea"/>
              </a:rPr>
              <a:t>[ </a:t>
            </a:r>
            <a:r>
              <a:rPr lang="ko-KR" altLang="en-US" sz="2125" b="1" dirty="0">
                <a:latin typeface="+mj-ea"/>
              </a:rPr>
              <a:t>선택사항 </a:t>
            </a:r>
            <a:r>
              <a:rPr lang="en-US" altLang="ko-KR" sz="2125" b="1" dirty="0">
                <a:latin typeface="+mj-ea"/>
              </a:rPr>
              <a:t>]</a:t>
            </a:r>
            <a:endParaRPr lang="en-US" altLang="ko-KR" sz="2125" dirty="0">
              <a:latin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- </a:t>
            </a:r>
            <a:r>
              <a:rPr lang="ko-KR" altLang="en-US" sz="1518" dirty="0">
                <a:latin typeface="+mj-ea"/>
              </a:rPr>
              <a:t>심사 참고용 이미지</a:t>
            </a:r>
            <a:r>
              <a:rPr lang="en-US" altLang="ko-KR" sz="1518" dirty="0">
                <a:latin typeface="+mj-ea"/>
              </a:rPr>
              <a:t>(</a:t>
            </a:r>
            <a:r>
              <a:rPr lang="ko-KR" altLang="en-US" sz="1518" dirty="0">
                <a:latin typeface="+mj-ea"/>
              </a:rPr>
              <a:t>상기 스타일화 구현 실물 의상 사진</a:t>
            </a:r>
            <a:r>
              <a:rPr lang="en-US" altLang="ko-KR" sz="1518" dirty="0">
                <a:latin typeface="+mj-ea"/>
              </a:rPr>
              <a:t>, </a:t>
            </a:r>
            <a:r>
              <a:rPr lang="ko-KR" altLang="en-US" sz="1518" dirty="0">
                <a:latin typeface="+mj-ea"/>
              </a:rPr>
              <a:t>부분 디테일 사진 등</a:t>
            </a:r>
            <a:r>
              <a:rPr lang="en-US" altLang="ko-KR" sz="1518" dirty="0">
                <a:latin typeface="+mj-ea"/>
              </a:rPr>
              <a:t>)</a:t>
            </a:r>
            <a:br>
              <a:rPr lang="en-US" altLang="ko-KR" sz="1366" dirty="0">
                <a:latin typeface="+mj-ea"/>
              </a:rPr>
            </a:br>
            <a:r>
              <a:rPr lang="en-US" altLang="ko-KR" sz="835" dirty="0">
                <a:solidFill>
                  <a:schemeClr val="bg1"/>
                </a:solidFill>
                <a:latin typeface="+mj-ea"/>
              </a:rPr>
              <a:t>1</a:t>
            </a:r>
            <a:br>
              <a:rPr lang="en-US" altLang="ko-KR" sz="2125" dirty="0">
                <a:latin typeface="+mj-ea"/>
              </a:rPr>
            </a:br>
            <a:r>
              <a:rPr lang="en-US" altLang="ko-KR" sz="2125" b="1" dirty="0">
                <a:latin typeface="+mj-ea"/>
              </a:rPr>
              <a:t>[ </a:t>
            </a:r>
            <a:r>
              <a:rPr lang="ko-KR" altLang="en-US" sz="2125" b="1" dirty="0">
                <a:latin typeface="+mj-ea"/>
              </a:rPr>
              <a:t>유의사항 </a:t>
            </a:r>
            <a:r>
              <a:rPr lang="en-US" altLang="ko-KR" sz="2125" b="1" dirty="0">
                <a:latin typeface="+mj-ea"/>
              </a:rPr>
              <a:t>]</a:t>
            </a:r>
            <a:br>
              <a:rPr lang="en-US" altLang="ko-KR" sz="2125" dirty="0">
                <a:latin typeface="+mj-ea"/>
              </a:rPr>
            </a:br>
            <a:r>
              <a:rPr lang="en-US" altLang="ko-KR" sz="2125" dirty="0">
                <a:latin typeface="+mj-ea"/>
              </a:rPr>
              <a:t> -</a:t>
            </a:r>
            <a:r>
              <a:rPr lang="en-US" altLang="ko-KR" sz="1518" dirty="0">
                <a:latin typeface="+mj-ea"/>
              </a:rPr>
              <a:t> </a:t>
            </a:r>
            <a:r>
              <a:rPr lang="ko-KR" altLang="en-US" sz="1518" dirty="0">
                <a:latin typeface="+mj-ea"/>
              </a:rPr>
              <a:t>필수사항 외 내용 추가 및 페이지 구성 또는 내용 순서 자유롭게 표현 가능</a:t>
            </a:r>
            <a:br>
              <a:rPr lang="en-US" altLang="ko-KR" sz="1518" dirty="0">
                <a:latin typeface="+mj-ea"/>
              </a:rPr>
            </a:br>
            <a:r>
              <a:rPr lang="en-US" altLang="ko-KR" sz="1518" dirty="0">
                <a:latin typeface="+mj-ea"/>
              </a:rPr>
              <a:t>  - 3</a:t>
            </a:r>
            <a:r>
              <a:rPr lang="ko-KR" altLang="en-US" sz="1518" dirty="0">
                <a:latin typeface="+mj-ea"/>
              </a:rPr>
              <a:t>페이지 이내</a:t>
            </a:r>
            <a:br>
              <a:rPr lang="en-US" altLang="ko-KR" sz="1518" dirty="0">
                <a:latin typeface="+mj-ea"/>
              </a:rPr>
            </a:br>
            <a:r>
              <a:rPr lang="en-US" altLang="ko-KR" sz="1518" dirty="0">
                <a:latin typeface="+mj-ea"/>
              </a:rPr>
              <a:t>  - </a:t>
            </a:r>
            <a:r>
              <a:rPr lang="ko-KR" altLang="en-US" sz="1518" dirty="0">
                <a:latin typeface="+mj-ea"/>
              </a:rPr>
              <a:t>스타일화 파일규격</a:t>
            </a:r>
            <a:r>
              <a:rPr lang="en-US" altLang="ko-KR" sz="1518" dirty="0">
                <a:latin typeface="+mj-ea"/>
              </a:rPr>
              <a:t>(PPT/PDF)</a:t>
            </a:r>
            <a:r>
              <a:rPr lang="ko-KR" altLang="en-US" sz="1518" dirty="0">
                <a:latin typeface="+mj-ea"/>
              </a:rPr>
              <a:t> </a:t>
            </a:r>
            <a:endParaRPr lang="en-US" altLang="ko-KR" sz="1518" dirty="0">
              <a:latin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  </a:t>
            </a:r>
            <a:r>
              <a:rPr lang="ko-KR" altLang="en-US" sz="1518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sz="1518" dirty="0">
                <a:latin typeface="+mj-ea"/>
              </a:rPr>
              <a:t> </a:t>
            </a:r>
            <a:r>
              <a:rPr lang="en-US" altLang="ko-KR" sz="1518" b="1" dirty="0">
                <a:latin typeface="+mj-ea"/>
              </a:rPr>
              <a:t>PPT</a:t>
            </a:r>
            <a:r>
              <a:rPr lang="en-US" altLang="ko-KR" sz="1518" dirty="0">
                <a:latin typeface="+mj-ea"/>
              </a:rPr>
              <a:t> B4(W 25.7, E 36.4)</a:t>
            </a: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  </a:t>
            </a:r>
            <a:r>
              <a:rPr lang="ko-KR" altLang="en-US" sz="1518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ㆍ</a:t>
            </a:r>
            <a:r>
              <a:rPr lang="en-US" altLang="ko-KR" sz="1518" dirty="0">
                <a:latin typeface="+mj-ea"/>
              </a:rPr>
              <a:t> </a:t>
            </a:r>
            <a:r>
              <a:rPr lang="en-US" altLang="ko-KR" sz="1518" b="1" dirty="0">
                <a:latin typeface="+mj-ea"/>
              </a:rPr>
              <a:t>PDF</a:t>
            </a:r>
            <a:r>
              <a:rPr lang="ko-KR" altLang="en-US" sz="1518" dirty="0">
                <a:latin typeface="+mj-ea"/>
              </a:rPr>
              <a:t> </a:t>
            </a:r>
            <a:r>
              <a:rPr lang="en-US" altLang="ko-KR" sz="1518" dirty="0">
                <a:latin typeface="+mj-ea"/>
              </a:rPr>
              <a:t>PPT</a:t>
            </a:r>
            <a:r>
              <a:rPr lang="ko-KR" altLang="en-US" sz="1518" dirty="0">
                <a:latin typeface="+mj-ea"/>
              </a:rPr>
              <a:t>파일 다른 이름</a:t>
            </a:r>
            <a:r>
              <a:rPr lang="en-US" altLang="ko-KR" sz="1518" dirty="0">
                <a:latin typeface="+mj-ea"/>
              </a:rPr>
              <a:t>(PDF</a:t>
            </a:r>
            <a:r>
              <a:rPr lang="ko-KR" altLang="en-US" sz="1518" dirty="0">
                <a:latin typeface="+mj-ea"/>
              </a:rPr>
              <a:t>포맷</a:t>
            </a:r>
            <a:r>
              <a:rPr lang="en-US" altLang="ko-KR" sz="1518" dirty="0">
                <a:latin typeface="+mj-ea"/>
              </a:rPr>
              <a:t>)</a:t>
            </a:r>
            <a:r>
              <a:rPr lang="ko-KR" altLang="en-US" sz="1518" dirty="0">
                <a:latin typeface="+mj-ea"/>
              </a:rPr>
              <a:t>으로 저장하여 제출</a:t>
            </a:r>
            <a:r>
              <a:rPr lang="en-US" altLang="ko-KR" sz="1518" dirty="0">
                <a:latin typeface="+mj-ea"/>
              </a:rPr>
              <a:t> </a:t>
            </a: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 - </a:t>
            </a:r>
            <a:r>
              <a:rPr lang="ko-KR" altLang="en-US" sz="1518" dirty="0">
                <a:latin typeface="+mj-ea"/>
              </a:rPr>
              <a:t>스타일화는 메일 발송 시 신청서와 같이 첨부파일</a:t>
            </a:r>
            <a:r>
              <a:rPr lang="en-US" altLang="ko-KR" sz="1518" dirty="0">
                <a:latin typeface="+mj-ea"/>
              </a:rPr>
              <a:t>(PPT,</a:t>
            </a:r>
            <a:r>
              <a:rPr lang="ko-KR" altLang="en-US" sz="1518" dirty="0">
                <a:latin typeface="+mj-ea"/>
              </a:rPr>
              <a:t> </a:t>
            </a:r>
            <a:r>
              <a:rPr lang="en-US" altLang="ko-KR" sz="1518" dirty="0">
                <a:latin typeface="+mj-ea"/>
              </a:rPr>
              <a:t>PDF </a:t>
            </a:r>
            <a:r>
              <a:rPr lang="ko-KR" altLang="en-US" sz="1518" dirty="0">
                <a:latin typeface="+mj-ea"/>
              </a:rPr>
              <a:t>파일</a:t>
            </a:r>
            <a:r>
              <a:rPr lang="en-US" altLang="ko-KR" sz="1518" dirty="0">
                <a:latin typeface="+mj-ea"/>
              </a:rPr>
              <a:t>)</a:t>
            </a:r>
            <a:r>
              <a:rPr lang="ko-KR" altLang="en-US" sz="1518" dirty="0">
                <a:latin typeface="+mj-ea"/>
              </a:rPr>
              <a:t>로 제출바랍니다</a:t>
            </a:r>
            <a:endParaRPr lang="en-US" altLang="ko-KR" sz="1518" dirty="0">
              <a:latin typeface="+mj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 - </a:t>
            </a:r>
            <a:r>
              <a:rPr lang="ko-KR" altLang="en-US" sz="1518" dirty="0">
                <a:latin typeface="+mj-ea"/>
              </a:rPr>
              <a:t>전체 첨부파일은 </a:t>
            </a:r>
            <a:r>
              <a:rPr lang="en-US" altLang="ko-KR" sz="1518" dirty="0">
                <a:latin typeface="+mj-ea"/>
              </a:rPr>
              <a:t>1</a:t>
            </a:r>
            <a:r>
              <a:rPr lang="ko-KR" altLang="en-US" sz="1518" dirty="0">
                <a:latin typeface="+mj-ea"/>
              </a:rPr>
              <a:t>개의 </a:t>
            </a:r>
            <a:r>
              <a:rPr lang="en-US" altLang="ko-KR" sz="1518" dirty="0">
                <a:latin typeface="+mj-ea"/>
              </a:rPr>
              <a:t>ZIP </a:t>
            </a:r>
            <a:r>
              <a:rPr lang="ko-KR" altLang="en-US" sz="1518" dirty="0">
                <a:latin typeface="+mj-ea"/>
              </a:rPr>
              <a:t>압축파일로 업로드</a:t>
            </a:r>
            <a:r>
              <a:rPr lang="en-US" altLang="ko-KR" sz="1518" dirty="0">
                <a:latin typeface="+mj-ea"/>
              </a:rPr>
              <a:t>(</a:t>
            </a:r>
            <a:r>
              <a:rPr lang="ko-KR" altLang="en-US" sz="1518" dirty="0">
                <a:latin typeface="+mj-ea"/>
              </a:rPr>
              <a:t>참가신청서</a:t>
            </a:r>
            <a:r>
              <a:rPr lang="en-US" altLang="ko-KR" sz="1518" dirty="0">
                <a:latin typeface="+mj-ea"/>
              </a:rPr>
              <a:t>, </a:t>
            </a:r>
            <a:r>
              <a:rPr lang="ko-KR" altLang="en-US" sz="1518" dirty="0">
                <a:latin typeface="+mj-ea"/>
              </a:rPr>
              <a:t>스타일화</a:t>
            </a:r>
            <a:r>
              <a:rPr lang="en-US" altLang="ko-KR" sz="1518" dirty="0">
                <a:latin typeface="+mj-ea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ko-KR" sz="1518" dirty="0">
                <a:latin typeface="+mj-ea"/>
              </a:rPr>
              <a:t>  - </a:t>
            </a:r>
            <a:r>
              <a:rPr lang="ko-KR" altLang="en-US" sz="1518" dirty="0">
                <a:latin typeface="+mj-ea"/>
              </a:rPr>
              <a:t>파일명 </a:t>
            </a:r>
            <a:r>
              <a:rPr lang="en-US" altLang="ko-KR" sz="1518" dirty="0">
                <a:latin typeface="+mj-ea"/>
              </a:rPr>
              <a:t>: </a:t>
            </a:r>
            <a:r>
              <a:rPr lang="ko-KR" altLang="en-US" sz="1518" dirty="0">
                <a:latin typeface="+mj-ea"/>
              </a:rPr>
              <a:t>소속</a:t>
            </a:r>
            <a:r>
              <a:rPr lang="en-US" altLang="ko-KR" sz="1518" dirty="0">
                <a:latin typeface="+mj-ea"/>
              </a:rPr>
              <a:t>_</a:t>
            </a:r>
            <a:r>
              <a:rPr lang="ko-KR" altLang="en-US" sz="1518" dirty="0">
                <a:latin typeface="+mj-ea"/>
              </a:rPr>
              <a:t>성명 </a:t>
            </a:r>
            <a:r>
              <a:rPr lang="en-US" altLang="ko-KR" sz="1518" dirty="0">
                <a:latin typeface="+mj-ea"/>
              </a:rPr>
              <a:t>/ ex) </a:t>
            </a:r>
            <a:r>
              <a:rPr lang="en-US" altLang="ko-KR" sz="1518" dirty="0" err="1">
                <a:latin typeface="+mj-ea"/>
              </a:rPr>
              <a:t>oo</a:t>
            </a:r>
            <a:r>
              <a:rPr lang="ko-KR" altLang="en-US" sz="1518" dirty="0">
                <a:latin typeface="+mj-ea"/>
              </a:rPr>
              <a:t>대학교</a:t>
            </a:r>
            <a:r>
              <a:rPr lang="en-US" altLang="ko-KR" sz="1518" dirty="0">
                <a:latin typeface="+mj-ea"/>
              </a:rPr>
              <a:t>_</a:t>
            </a:r>
            <a:r>
              <a:rPr lang="ko-KR" altLang="en-US" sz="1518" dirty="0">
                <a:latin typeface="+mj-ea"/>
              </a:rPr>
              <a:t>홍길동</a:t>
            </a:r>
            <a:endParaRPr lang="ko-KR" altLang="en-US" sz="1214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5DF413-CDE7-4C0C-9ED8-6FDD71CD8461}"/>
              </a:ext>
            </a:extLst>
          </p:cNvPr>
          <p:cNvSpPr txBox="1"/>
          <p:nvPr/>
        </p:nvSpPr>
        <p:spPr>
          <a:xfrm>
            <a:off x="467820" y="1605970"/>
            <a:ext cx="462717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solidFill>
                  <a:srgbClr val="C00000"/>
                </a:solidFill>
                <a:latin typeface="+mj-ea"/>
              </a:rPr>
              <a:t>※ </a:t>
            </a:r>
            <a:r>
              <a:rPr lang="ko-KR" altLang="en-US" sz="1600" dirty="0">
                <a:solidFill>
                  <a:srgbClr val="C00000"/>
                </a:solidFill>
                <a:latin typeface="+mj-ea"/>
              </a:rPr>
              <a:t>본 페이지는 제출시 삭제해주세요</a:t>
            </a:r>
            <a:r>
              <a:rPr lang="en-US" altLang="ko-KR" sz="1600" dirty="0">
                <a:solidFill>
                  <a:srgbClr val="C00000"/>
                </a:solidFill>
                <a:latin typeface="+mj-ea"/>
              </a:rPr>
              <a:t>.</a:t>
            </a:r>
            <a:endParaRPr lang="ko-KR" altLang="en-US" sz="1600" dirty="0">
              <a:solidFill>
                <a:srgbClr val="C0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933865-82E0-4A73-AD50-E5C8AE954E64}"/>
              </a:ext>
            </a:extLst>
          </p:cNvPr>
          <p:cNvSpPr txBox="1"/>
          <p:nvPr/>
        </p:nvSpPr>
        <p:spPr>
          <a:xfrm>
            <a:off x="549384" y="173421"/>
            <a:ext cx="4464050" cy="3693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전북특화소재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섬유산업 디자인대전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950CF89B-74A0-431F-9AA0-BAAA211F6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088" y="12404592"/>
            <a:ext cx="2804257" cy="545954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128692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7B83A411-43A4-47B8-B314-397AE4760578}"/>
              </a:ext>
            </a:extLst>
          </p:cNvPr>
          <p:cNvSpPr/>
          <p:nvPr/>
        </p:nvSpPr>
        <p:spPr>
          <a:xfrm>
            <a:off x="549384" y="3339116"/>
            <a:ext cx="8153182" cy="891069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solidFill>
                <a:srgbClr val="0070C0"/>
              </a:solidFill>
              <a:latin typeface="20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6FDA5E3-0A54-4280-861A-96C222589B24}"/>
              </a:ext>
            </a:extLst>
          </p:cNvPr>
          <p:cNvSpPr/>
          <p:nvPr/>
        </p:nvSpPr>
        <p:spPr>
          <a:xfrm>
            <a:off x="549384" y="853418"/>
            <a:ext cx="8153182" cy="1306458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rgbClr val="0070C0"/>
                </a:solidFill>
                <a:latin typeface="20"/>
              </a:rPr>
              <a:t>작품 제목</a:t>
            </a:r>
            <a:r>
              <a:rPr lang="en-US" altLang="ko-KR" sz="2800" b="1" dirty="0">
                <a:solidFill>
                  <a:srgbClr val="0070C0"/>
                </a:solidFill>
                <a:latin typeface="20"/>
              </a:rPr>
              <a:t>  </a:t>
            </a:r>
            <a:endParaRPr lang="ko-KR" altLang="en-US" sz="2800" b="1" dirty="0">
              <a:solidFill>
                <a:srgbClr val="0070C0"/>
              </a:solidFill>
              <a:latin typeface="20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2A677398-5F68-4170-B376-296EC70A18AC}"/>
              </a:ext>
            </a:extLst>
          </p:cNvPr>
          <p:cNvSpPr/>
          <p:nvPr/>
        </p:nvSpPr>
        <p:spPr>
          <a:xfrm>
            <a:off x="549384" y="2522483"/>
            <a:ext cx="3823502" cy="6618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2564D5-B4E5-4525-8E90-60B2D94EB6FD}"/>
              </a:ext>
            </a:extLst>
          </p:cNvPr>
          <p:cNvSpPr txBox="1"/>
          <p:nvPr/>
        </p:nvSpPr>
        <p:spPr>
          <a:xfrm>
            <a:off x="-317716" y="2661559"/>
            <a:ext cx="4108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스타일화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앞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뒤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순서도: 연결자 8">
            <a:extLst>
              <a:ext uri="{FF2B5EF4-FFF2-40B4-BE49-F238E27FC236}">
                <a16:creationId xmlns:a16="http://schemas.microsoft.com/office/drawing/2014/main" id="{88005E05-C20B-4A27-A1C6-72B77C940A59}"/>
              </a:ext>
            </a:extLst>
          </p:cNvPr>
          <p:cNvSpPr/>
          <p:nvPr/>
        </p:nvSpPr>
        <p:spPr>
          <a:xfrm>
            <a:off x="693690" y="2740337"/>
            <a:ext cx="171012" cy="20782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7C8B8EF-4171-4011-91D8-1CBA435824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950" y="1159920"/>
            <a:ext cx="10403661" cy="76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8E9C4EB6-0542-40B6-AD31-67E7AB81BF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088" y="12404592"/>
            <a:ext cx="2804257" cy="54595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28CD862-DDCB-48A7-9F77-E946FD632C14}"/>
              </a:ext>
            </a:extLst>
          </p:cNvPr>
          <p:cNvSpPr txBox="1"/>
          <p:nvPr/>
        </p:nvSpPr>
        <p:spPr>
          <a:xfrm>
            <a:off x="549384" y="173421"/>
            <a:ext cx="4464050" cy="3693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전북특화소재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섬유산업 디자인대전</a:t>
            </a:r>
          </a:p>
        </p:txBody>
      </p:sp>
    </p:spTree>
    <p:extLst>
      <p:ext uri="{BB962C8B-B14F-4D97-AF65-F5344CB8AC3E}">
        <p14:creationId xmlns:p14="http://schemas.microsoft.com/office/powerpoint/2010/main" val="452486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ABBBE0DB-3197-447C-A4E9-FA9663B1B2FE}"/>
              </a:ext>
            </a:extLst>
          </p:cNvPr>
          <p:cNvSpPr/>
          <p:nvPr/>
        </p:nvSpPr>
        <p:spPr>
          <a:xfrm>
            <a:off x="575077" y="2163101"/>
            <a:ext cx="3823502" cy="5543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3B80025-9B45-4C11-AB2B-93DAE6350590}"/>
              </a:ext>
            </a:extLst>
          </p:cNvPr>
          <p:cNvSpPr/>
          <p:nvPr/>
        </p:nvSpPr>
        <p:spPr>
          <a:xfrm>
            <a:off x="575077" y="2834618"/>
            <a:ext cx="8153182" cy="5198659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solidFill>
                <a:srgbClr val="0070C0"/>
              </a:solidFill>
              <a:latin typeface="20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544778C-FE7F-4C1F-B605-EC05EBFBE316}"/>
              </a:ext>
            </a:extLst>
          </p:cNvPr>
          <p:cNvSpPr/>
          <p:nvPr/>
        </p:nvSpPr>
        <p:spPr>
          <a:xfrm>
            <a:off x="575077" y="8860660"/>
            <a:ext cx="8153182" cy="323658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sz="3600" b="1" dirty="0">
              <a:solidFill>
                <a:srgbClr val="0070C0"/>
              </a:solidFill>
              <a:latin typeface="2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6AD10-90F9-4C1B-92A3-26352A8F0DCA}"/>
              </a:ext>
            </a:extLst>
          </p:cNvPr>
          <p:cNvSpPr txBox="1"/>
          <p:nvPr/>
        </p:nvSpPr>
        <p:spPr>
          <a:xfrm>
            <a:off x="-307789" y="2249555"/>
            <a:ext cx="4108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도식화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앞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뒤</a:t>
            </a:r>
            <a:r>
              <a:rPr lang="en-US" altLang="ko-K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C77C3ED-5946-4D40-8B29-2FEE16F0CFA0}"/>
              </a:ext>
            </a:extLst>
          </p:cNvPr>
          <p:cNvSpPr/>
          <p:nvPr/>
        </p:nvSpPr>
        <p:spPr>
          <a:xfrm>
            <a:off x="575077" y="8133129"/>
            <a:ext cx="3823502" cy="547793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CB6B04E-A765-4413-9807-614EF3E4604F}"/>
              </a:ext>
            </a:extLst>
          </p:cNvPr>
          <p:cNvSpPr txBox="1"/>
          <p:nvPr/>
        </p:nvSpPr>
        <p:spPr>
          <a:xfrm>
            <a:off x="432674" y="8245220"/>
            <a:ext cx="4108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디자인  컨셉 및 기획방향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AF8D683-791D-4647-9405-074FE2603EC8}"/>
              </a:ext>
            </a:extLst>
          </p:cNvPr>
          <p:cNvSpPr/>
          <p:nvPr/>
        </p:nvSpPr>
        <p:spPr>
          <a:xfrm>
            <a:off x="6218569" y="1044239"/>
            <a:ext cx="2509690" cy="55436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195604-9A8F-4807-A2ED-97DFA75AB31E}"/>
              </a:ext>
            </a:extLst>
          </p:cNvPr>
          <p:cNvSpPr txBox="1"/>
          <p:nvPr/>
        </p:nvSpPr>
        <p:spPr>
          <a:xfrm>
            <a:off x="5419260" y="1121364"/>
            <a:ext cx="41083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접수번호</a:t>
            </a:r>
          </a:p>
        </p:txBody>
      </p:sp>
      <p:sp>
        <p:nvSpPr>
          <p:cNvPr id="16" name="순서도: 연결자 15">
            <a:extLst>
              <a:ext uri="{FF2B5EF4-FFF2-40B4-BE49-F238E27FC236}">
                <a16:creationId xmlns:a16="http://schemas.microsoft.com/office/drawing/2014/main" id="{C87973D8-8068-4847-8AB2-3A7F5D40DB03}"/>
              </a:ext>
            </a:extLst>
          </p:cNvPr>
          <p:cNvSpPr/>
          <p:nvPr/>
        </p:nvSpPr>
        <p:spPr>
          <a:xfrm>
            <a:off x="693690" y="2361956"/>
            <a:ext cx="171012" cy="207822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연결자 16">
            <a:extLst>
              <a:ext uri="{FF2B5EF4-FFF2-40B4-BE49-F238E27FC236}">
                <a16:creationId xmlns:a16="http://schemas.microsoft.com/office/drawing/2014/main" id="{94D3C0FC-2476-46F0-B525-7BB69BA6ECDE}"/>
              </a:ext>
            </a:extLst>
          </p:cNvPr>
          <p:cNvSpPr/>
          <p:nvPr/>
        </p:nvSpPr>
        <p:spPr>
          <a:xfrm>
            <a:off x="767260" y="8362546"/>
            <a:ext cx="171012" cy="165459"/>
          </a:xfrm>
          <a:prstGeom prst="flowChartConnector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ED506BE5-9E6D-444E-88EB-79053EA403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088" y="12404592"/>
            <a:ext cx="2804257" cy="545954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1232CA5-45D0-4DA1-9525-5BB5EE8EF8A2}"/>
              </a:ext>
            </a:extLst>
          </p:cNvPr>
          <p:cNvSpPr txBox="1"/>
          <p:nvPr/>
        </p:nvSpPr>
        <p:spPr>
          <a:xfrm>
            <a:off x="575077" y="504497"/>
            <a:ext cx="4464050" cy="369332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ko-K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 </a:t>
            </a:r>
            <a:r>
              <a:rPr lang="ko-KR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전북특화소재</a:t>
            </a:r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섬유산업 디자인대전</a:t>
            </a:r>
          </a:p>
        </p:txBody>
      </p:sp>
    </p:spTree>
    <p:extLst>
      <p:ext uri="{BB962C8B-B14F-4D97-AF65-F5344CB8AC3E}">
        <p14:creationId xmlns:p14="http://schemas.microsoft.com/office/powerpoint/2010/main" val="3591489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8804</TotalTime>
  <Words>208</Words>
  <Application>Microsoft Office PowerPoint</Application>
  <PresentationFormat>사용자 지정</PresentationFormat>
  <Paragraphs>22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20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USER-</dc:creator>
  <cp:lastModifiedBy>승연 유</cp:lastModifiedBy>
  <cp:revision>27</cp:revision>
  <dcterms:created xsi:type="dcterms:W3CDTF">2025-03-24T23:55:44Z</dcterms:created>
  <dcterms:modified xsi:type="dcterms:W3CDTF">2026-04-23T06:27:55Z</dcterms:modified>
</cp:coreProperties>
</file>